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507" r:id="rId2"/>
    <p:sldId id="1383" r:id="rId3"/>
    <p:sldId id="1384" r:id="rId4"/>
    <p:sldId id="1378" r:id="rId5"/>
    <p:sldId id="1512" r:id="rId6"/>
    <p:sldId id="1585" r:id="rId7"/>
    <p:sldId id="1514" r:id="rId8"/>
    <p:sldId id="1587" r:id="rId9"/>
    <p:sldId id="1588" r:id="rId10"/>
    <p:sldId id="1593" r:id="rId11"/>
    <p:sldId id="1594" r:id="rId12"/>
    <p:sldId id="1595" r:id="rId13"/>
    <p:sldId id="1388" r:id="rId14"/>
    <p:sldId id="1586" r:id="rId15"/>
    <p:sldId id="1589" r:id="rId16"/>
    <p:sldId id="1592" r:id="rId17"/>
    <p:sldId id="1591" r:id="rId18"/>
    <p:sldId id="1590" r:id="rId19"/>
    <p:sldId id="1596" r:id="rId20"/>
    <p:sldId id="1597" r:id="rId21"/>
    <p:sldId id="1598" r:id="rId22"/>
    <p:sldId id="1599" r:id="rId23"/>
    <p:sldId id="1600" r:id="rId24"/>
    <p:sldId id="1603" r:id="rId25"/>
    <p:sldId id="1608" r:id="rId26"/>
    <p:sldId id="1611" r:id="rId27"/>
    <p:sldId id="1601" r:id="rId28"/>
    <p:sldId id="1605" r:id="rId29"/>
    <p:sldId id="1606" r:id="rId30"/>
    <p:sldId id="1607" r:id="rId31"/>
    <p:sldId id="1609" r:id="rId32"/>
    <p:sldId id="1610" r:id="rId33"/>
    <p:sldId id="1604" r:id="rId34"/>
    <p:sldId id="1602" r:id="rId35"/>
    <p:sldId id="1612" r:id="rId36"/>
    <p:sldId id="1613" r:id="rId37"/>
    <p:sldId id="1614" r:id="rId38"/>
    <p:sldId id="1508" r:id="rId39"/>
    <p:sldId id="1615" r:id="rId40"/>
    <p:sldId id="1616" r:id="rId41"/>
    <p:sldId id="1617" r:id="rId42"/>
    <p:sldId id="1618" r:id="rId43"/>
    <p:sldId id="1619" r:id="rId44"/>
    <p:sldId id="1620" r:id="rId45"/>
    <p:sldId id="1628" r:id="rId46"/>
    <p:sldId id="1629" r:id="rId47"/>
    <p:sldId id="1630" r:id="rId48"/>
    <p:sldId id="1631" r:id="rId49"/>
    <p:sldId id="1623" r:id="rId50"/>
    <p:sldId id="1634" r:id="rId51"/>
    <p:sldId id="1626" r:id="rId52"/>
    <p:sldId id="1636" r:id="rId53"/>
    <p:sldId id="1635" r:id="rId54"/>
    <p:sldId id="1633" r:id="rId55"/>
    <p:sldId id="1632" r:id="rId56"/>
    <p:sldId id="1627" r:id="rId57"/>
    <p:sldId id="1637" r:id="rId58"/>
    <p:sldId id="1638" r:id="rId59"/>
    <p:sldId id="1639" r:id="rId60"/>
    <p:sldId id="1640" r:id="rId61"/>
    <p:sldId id="1643" r:id="rId62"/>
    <p:sldId id="1647" r:id="rId63"/>
    <p:sldId id="1646" r:id="rId64"/>
    <p:sldId id="1642" r:id="rId65"/>
    <p:sldId id="1644" r:id="rId66"/>
    <p:sldId id="1645" r:id="rId67"/>
    <p:sldId id="1648" r:id="rId68"/>
    <p:sldId id="1649" r:id="rId69"/>
    <p:sldId id="1652" r:id="rId70"/>
    <p:sldId id="1653" r:id="rId71"/>
    <p:sldId id="1654" r:id="rId72"/>
    <p:sldId id="1517" r:id="rId73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3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C1B8"/>
    <a:srgbClr val="FF66CC"/>
    <a:srgbClr val="FF9900"/>
    <a:srgbClr val="CCECFF"/>
    <a:srgbClr val="95B3D7"/>
    <a:srgbClr val="CC3300"/>
    <a:srgbClr val="FFFFFF"/>
    <a:srgbClr val="FF99FF"/>
    <a:srgbClr val="42F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 autoAdjust="0"/>
    <p:restoredTop sz="74463" autoAdjust="0"/>
  </p:normalViewPr>
  <p:slideViewPr>
    <p:cSldViewPr>
      <p:cViewPr varScale="1">
        <p:scale>
          <a:sx n="70" d="100"/>
          <a:sy n="70" d="100"/>
        </p:scale>
        <p:origin x="72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1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第一节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职业生涯设计概述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6DD2CE-71B0-4EA4-8373-C35856B1603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80EE1AC-BABA-4C55-AED3-C2D4BF32DA11}" type="sibTrans" cxnId="{D920C5A5-4A25-4540-ACB7-2D6C4EA7721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220276-0B2F-4D89-994F-39911467B070}" type="parTrans" cxnId="{D920C5A5-4A25-4540-ACB7-2D6C4EA7721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A8DE2F-CA14-4E78-87F3-8134FECC1EE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职业生涯设计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0CAC1BB-0020-4F04-9468-0172C8D4CCEE}" type="parTrans" cxnId="{4A12345D-FC42-45F2-BE58-3F93635E1B41}">
      <dgm:prSet/>
      <dgm:spPr/>
      <dgm:t>
        <a:bodyPr/>
        <a:lstStyle/>
        <a:p>
          <a:endParaRPr lang="zh-CN" altLang="en-US"/>
        </a:p>
      </dgm:t>
    </dgm:pt>
    <dgm:pt modelId="{28E3E585-21BC-469F-8B26-28DF7CE6D0B2}" type="sibTrans" cxnId="{4A12345D-FC42-45F2-BE58-3F93635E1B41}">
      <dgm:prSet/>
      <dgm:spPr/>
      <dgm:t>
        <a:bodyPr/>
        <a:lstStyle/>
        <a:p>
          <a:endParaRPr lang="zh-CN" altLang="en-US"/>
        </a:p>
      </dgm:t>
    </dgm:pt>
    <dgm:pt modelId="{9E74E951-76CE-4197-8F1C-01067F152A5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对职业生涯设计的理解，可以从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个人角度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企业角度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两个方面理解</a:t>
          </a:r>
          <a:endParaRPr lang="zh-CN" altLang="en-US" sz="1800" b="0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C739DD5-9BFF-49E6-8480-7199485E6BF2}" type="parTrans" cxnId="{E6D7D026-4D2F-45E4-9A63-A8FBBCCC71E0}">
      <dgm:prSet/>
      <dgm:spPr/>
      <dgm:t>
        <a:bodyPr/>
        <a:lstStyle/>
        <a:p>
          <a:endParaRPr lang="zh-CN" altLang="en-US"/>
        </a:p>
      </dgm:t>
    </dgm:pt>
    <dgm:pt modelId="{0D2733AC-FCFE-443F-8E60-005A8599BED3}" type="sibTrans" cxnId="{E6D7D026-4D2F-45E4-9A63-A8FBBCCC71E0}">
      <dgm:prSet/>
      <dgm:spPr/>
      <dgm:t>
        <a:bodyPr/>
        <a:lstStyle/>
        <a:p>
          <a:endParaRPr lang="zh-CN" altLang="en-US"/>
        </a:p>
      </dgm:t>
    </dgm:pt>
    <dgm:pt modelId="{E371DBA1-78A9-4900-A129-01C533D6937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作用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23A898F-5D72-40D2-9E8E-F70551CEEB79}" type="parTrans" cxnId="{331A344C-5766-4FFE-8F11-0E8DA4AAAD7A}">
      <dgm:prSet/>
      <dgm:spPr/>
      <dgm:t>
        <a:bodyPr/>
        <a:lstStyle/>
        <a:p>
          <a:endParaRPr lang="zh-CN" altLang="en-US"/>
        </a:p>
      </dgm:t>
    </dgm:pt>
    <dgm:pt modelId="{81728633-1C45-4B79-9A31-1B879FC45674}" type="sibTrans" cxnId="{331A344C-5766-4FFE-8F11-0E8DA4AAAD7A}">
      <dgm:prSet/>
      <dgm:spPr/>
      <dgm:t>
        <a:bodyPr/>
        <a:lstStyle/>
        <a:p>
          <a:endParaRPr lang="zh-CN" altLang="en-US"/>
        </a:p>
      </dgm:t>
    </dgm:pt>
    <dgm:pt modelId="{30522831-F95F-4DF6-98F6-86B05CD95D61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）帮助个人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发展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EF9F69E-ED31-4541-8444-25A93CE24B03}" type="parTrans" cxnId="{C01C7C6C-99FF-4A08-BBBE-FBF4FCDC4027}">
      <dgm:prSet/>
      <dgm:spPr/>
      <dgm:t>
        <a:bodyPr/>
        <a:lstStyle/>
        <a:p>
          <a:endParaRPr lang="zh-CN" altLang="en-US"/>
        </a:p>
      </dgm:t>
    </dgm:pt>
    <dgm:pt modelId="{0A29EF67-96D6-4D92-A652-A2970EBF18DF}" type="sibTrans" cxnId="{C01C7C6C-99FF-4A08-BBBE-FBF4FCDC4027}">
      <dgm:prSet/>
      <dgm:spPr/>
      <dgm:t>
        <a:bodyPr/>
        <a:lstStyle/>
        <a:p>
          <a:endParaRPr lang="zh-CN" altLang="en-US"/>
        </a:p>
      </dgm:t>
    </dgm:pt>
    <dgm:pt modelId="{82CCDF0A-6C58-455D-930A-E8A08D8D63CA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指一个人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终生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连续性的职业经历，特别是职位的变动及工作理想实现的整个过程。由时间、范围、深度三个维度构成</a:t>
          </a:r>
          <a:endParaRPr lang="zh-CN" altLang="en-US" sz="18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7FC6C7-C1C9-49FA-83B4-11DCA8D07C44}" type="parTrans" cxnId="{625AA682-E802-4FDF-B660-5753EF71D06D}">
      <dgm:prSet/>
      <dgm:spPr/>
      <dgm:t>
        <a:bodyPr/>
        <a:lstStyle/>
        <a:p>
          <a:endParaRPr lang="zh-CN" altLang="en-US"/>
        </a:p>
      </dgm:t>
    </dgm:pt>
    <dgm:pt modelId="{C22858A0-8F0E-438C-8F23-EC815EF43890}" type="sibTrans" cxnId="{625AA682-E802-4FDF-B660-5753EF71D06D}">
      <dgm:prSet/>
      <dgm:spPr/>
      <dgm:t>
        <a:bodyPr/>
        <a:lstStyle/>
        <a:p>
          <a:endParaRPr lang="zh-CN" altLang="en-US"/>
        </a:p>
      </dgm:t>
    </dgm:pt>
    <dgm:pt modelId="{17DDFE76-41A7-4C8E-8E24-0D6B61340BD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负责人：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员工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本身（主要责任）、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上级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管理人员、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组织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04E65F3-7A9B-4334-89CB-37E98FBD5A18}" type="parTrans" cxnId="{8F0CD1F1-12F6-45F3-909C-29E39F4F36F7}">
      <dgm:prSet/>
      <dgm:spPr/>
      <dgm:t>
        <a:bodyPr/>
        <a:lstStyle/>
        <a:p>
          <a:endParaRPr lang="zh-CN" altLang="en-US"/>
        </a:p>
      </dgm:t>
    </dgm:pt>
    <dgm:pt modelId="{B177B386-A7C9-4F10-8FCD-50EF7C8DC96A}" type="sibTrans" cxnId="{8F0CD1F1-12F6-45F3-909C-29E39F4F36F7}">
      <dgm:prSet/>
      <dgm:spPr/>
      <dgm:t>
        <a:bodyPr/>
        <a:lstStyle/>
        <a:p>
          <a:endParaRPr lang="zh-CN" altLang="en-US"/>
        </a:p>
      </dgm:t>
    </dgm:pt>
    <dgm:pt modelId="{DB22C8B3-17D8-4368-8246-067A02DFFD17}">
      <dgm:prSet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b="1" i="0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个人</a:t>
          </a:r>
          <a:endParaRPr lang="zh-CN" altLang="en-US" b="1" i="0" u="none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B5CDF63-F1F3-4907-83AA-564A802A9A68}" type="parTrans" cxnId="{14436352-D45C-4880-9A7A-598E7D720AC4}">
      <dgm:prSet/>
      <dgm:spPr/>
      <dgm:t>
        <a:bodyPr/>
        <a:lstStyle/>
        <a:p>
          <a:endParaRPr lang="zh-CN" altLang="en-US"/>
        </a:p>
      </dgm:t>
    </dgm:pt>
    <dgm:pt modelId="{DE35FF8F-909F-4C8E-8524-198D72544F3B}" type="sibTrans" cxnId="{14436352-D45C-4880-9A7A-598E7D720AC4}">
      <dgm:prSet/>
      <dgm:spPr/>
      <dgm:t>
        <a:bodyPr/>
        <a:lstStyle/>
        <a:p>
          <a:endParaRPr lang="zh-CN" altLang="en-US"/>
        </a:p>
      </dgm:t>
    </dgm:pt>
    <dgm:pt modelId="{A5361881-76F6-4A68-BF24-56B1084A004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鞭策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努力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F5D263B-E7B6-4B98-AC65-AFAA32384CCB}" type="parTrans" cxnId="{70770655-4711-4730-BF4D-3F5E823691AB}">
      <dgm:prSet/>
      <dgm:spPr/>
      <dgm:t>
        <a:bodyPr/>
        <a:lstStyle/>
        <a:p>
          <a:endParaRPr lang="zh-CN" altLang="en-US"/>
        </a:p>
      </dgm:t>
    </dgm:pt>
    <dgm:pt modelId="{DCB5348A-9902-470A-BCD5-A5C4D07327A0}" type="sibTrans" cxnId="{70770655-4711-4730-BF4D-3F5E823691AB}">
      <dgm:prSet/>
      <dgm:spPr/>
      <dgm:t>
        <a:bodyPr/>
        <a:lstStyle/>
        <a:p>
          <a:endParaRPr lang="zh-CN" altLang="en-US"/>
        </a:p>
      </dgm:t>
    </dgm:pt>
    <dgm:pt modelId="{E58E4CB7-4D7B-45F8-911A-D3450865494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成绩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36339E5-6C94-4E2E-98F8-44CAAC0C3AD6}" type="parTrans" cxnId="{3ADBA984-BD6B-41AD-98C6-55D9CB2CD4AB}">
      <dgm:prSet/>
      <dgm:spPr/>
      <dgm:t>
        <a:bodyPr/>
        <a:lstStyle/>
        <a:p>
          <a:endParaRPr lang="zh-CN" altLang="en-US"/>
        </a:p>
      </dgm:t>
    </dgm:pt>
    <dgm:pt modelId="{3DD19162-BF98-482A-8EC2-AC664B42F4F4}" type="sibTrans" cxnId="{3ADBA984-BD6B-41AD-98C6-55D9CB2CD4AB}">
      <dgm:prSet/>
      <dgm:spPr/>
      <dgm:t>
        <a:bodyPr/>
        <a:lstStyle/>
        <a:p>
          <a:endParaRPr lang="zh-CN" altLang="en-US"/>
        </a:p>
      </dgm:t>
    </dgm:pt>
    <dgm:pt modelId="{10D3C082-88ED-4E79-B782-3983FCBF0A0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）引导员工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发挥潜能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B847A36-53B9-47FC-9261-B5749D0562E4}" type="parTrans" cxnId="{E3B7036C-237F-4416-B66C-D03DEA285CED}">
      <dgm:prSet/>
      <dgm:spPr/>
      <dgm:t>
        <a:bodyPr/>
        <a:lstStyle/>
        <a:p>
          <a:endParaRPr lang="zh-CN" altLang="en-US"/>
        </a:p>
      </dgm:t>
    </dgm:pt>
    <dgm:pt modelId="{87545D12-2E9E-452E-B875-C9D438816EF9}" type="sibTrans" cxnId="{E3B7036C-237F-4416-B66C-D03DEA285CED}">
      <dgm:prSet/>
      <dgm:spPr/>
      <dgm:t>
        <a:bodyPr/>
        <a:lstStyle/>
        <a:p>
          <a:endParaRPr lang="zh-CN" altLang="en-US"/>
        </a:p>
      </dgm:t>
    </dgm:pt>
    <dgm:pt modelId="{E3C2F227-2DF0-4A7C-AA6E-44A62B90BDE7}">
      <dgm:prSet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b="1" i="0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企业</a:t>
          </a:r>
          <a:endParaRPr lang="zh-CN" altLang="en-US" b="1" i="0" u="none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605BEE6-0102-45BE-A0E0-B4F4740B3016}" type="parTrans" cxnId="{81F3DB19-8DDE-4ADA-87B7-72E2AFE8C671}">
      <dgm:prSet/>
      <dgm:spPr/>
      <dgm:t>
        <a:bodyPr/>
        <a:lstStyle/>
        <a:p>
          <a:endParaRPr lang="zh-CN" altLang="en-US"/>
        </a:p>
      </dgm:t>
    </dgm:pt>
    <dgm:pt modelId="{7114C2A8-F8D6-490E-8EE1-FBA5B1749B9A}" type="sibTrans" cxnId="{81F3DB19-8DDE-4ADA-87B7-72E2AFE8C671}">
      <dgm:prSet/>
      <dgm:spPr/>
      <dgm:t>
        <a:bodyPr/>
        <a:lstStyle/>
        <a:p>
          <a:endParaRPr lang="zh-CN" altLang="en-US"/>
        </a:p>
      </dgm:t>
    </dgm:pt>
    <dgm:pt modelId="{697B683A-7E0B-44E6-80E5-919E82D87A8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）使企业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留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住优秀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才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088729B-C829-487C-84A0-39A46FC6A802}" type="parTrans" cxnId="{57982114-B5B4-4A4E-8EEE-E7177A8A5F82}">
      <dgm:prSet/>
      <dgm:spPr/>
      <dgm:t>
        <a:bodyPr/>
        <a:lstStyle/>
        <a:p>
          <a:endParaRPr lang="zh-CN" altLang="en-US"/>
        </a:p>
      </dgm:t>
    </dgm:pt>
    <dgm:pt modelId="{2562127C-9088-4F11-9A5B-EA4B1BF2FFAD}" type="sibTrans" cxnId="{57982114-B5B4-4A4E-8EEE-E7177A8A5F82}">
      <dgm:prSet/>
      <dgm:spPr/>
      <dgm:t>
        <a:bodyPr/>
        <a:lstStyle/>
        <a:p>
          <a:endParaRPr lang="zh-CN" altLang="en-US"/>
        </a:p>
      </dgm:t>
    </dgm:pt>
    <dgm:pt modelId="{E991397C-8F9C-48AF-961E-2AD1307F347C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证企业未来人才的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需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要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9881516-3CF3-4AFD-95D2-BF691D584F68}" type="parTrans" cxnId="{8E2F2296-C2FA-48BA-9206-4A47D1D3E49F}">
      <dgm:prSet/>
      <dgm:spPr/>
      <dgm:t>
        <a:bodyPr/>
        <a:lstStyle/>
        <a:p>
          <a:endParaRPr lang="zh-CN" altLang="en-US"/>
        </a:p>
      </dgm:t>
    </dgm:pt>
    <dgm:pt modelId="{FE3D0FDA-DF83-4234-B2CF-DA71B27650E1}" type="sibTrans" cxnId="{8E2F2296-C2FA-48BA-9206-4A47D1D3E49F}">
      <dgm:prSet/>
      <dgm:spPr/>
      <dgm:t>
        <a:bodyPr/>
        <a:lstStyle/>
        <a:p>
          <a:endParaRPr lang="zh-CN" altLang="en-US"/>
        </a:p>
      </dgm:t>
    </dgm:pt>
    <dgm:pt modelId="{1C1C370E-A011-4420-B0FA-CCD2A6FADEEC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）使企业人力资源得到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有效开发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64CC43A-3D3C-4477-8FD6-360A212E272F}" type="parTrans" cxnId="{08B776E7-4723-4030-BB41-E0593D7AB4CA}">
      <dgm:prSet/>
      <dgm:spPr/>
      <dgm:t>
        <a:bodyPr/>
        <a:lstStyle/>
        <a:p>
          <a:endParaRPr lang="zh-CN" altLang="en-US"/>
        </a:p>
      </dgm:t>
    </dgm:pt>
    <dgm:pt modelId="{AD83B750-EBBC-4329-B261-3D09D6BE58F5}" type="sibTrans" cxnId="{08B776E7-4723-4030-BB41-E0593D7AB4CA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6551F951-A117-4B4D-A0A3-EA96FE6F0532}" type="pres">
      <dgm:prSet presAssocID="{4D220276-0B2F-4D89-994F-39911467B07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AE45D059-F894-4550-8BAB-6B0E25A80AE7}" type="pres">
      <dgm:prSet presAssocID="{2E6DD2CE-71B0-4EA4-8373-C35856B1603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61384FC-2C3C-4696-BEEC-C983B4669977}" type="pres">
      <dgm:prSet presAssocID="{2E6DD2CE-71B0-4EA4-8373-C35856B16037}" presName="rootComposite" presStyleCnt="0"/>
      <dgm:spPr/>
      <dgm:t>
        <a:bodyPr/>
        <a:lstStyle/>
        <a:p>
          <a:endParaRPr lang="zh-CN" altLang="en-US"/>
        </a:p>
      </dgm:t>
    </dgm:pt>
    <dgm:pt modelId="{852C6526-3D5B-41D2-828D-FDB96F96988A}" type="pres">
      <dgm:prSet presAssocID="{2E6DD2CE-71B0-4EA4-8373-C35856B16037}" presName="rootText" presStyleLbl="node2" presStyleIdx="0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F022E8-9E6C-4F86-AE86-5A9484E40EE3}" type="pres">
      <dgm:prSet presAssocID="{2E6DD2CE-71B0-4EA4-8373-C35856B16037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4BD47411-059F-4819-9D66-30C6B62708BA}" type="pres">
      <dgm:prSet presAssocID="{2E6DD2CE-71B0-4EA4-8373-C35856B16037}" presName="hierChild4" presStyleCnt="0"/>
      <dgm:spPr/>
      <dgm:t>
        <a:bodyPr/>
        <a:lstStyle/>
        <a:p>
          <a:endParaRPr lang="zh-CN" altLang="en-US"/>
        </a:p>
      </dgm:t>
    </dgm:pt>
    <dgm:pt modelId="{962405D3-91DD-4F3E-A8A3-F68A16512255}" type="pres">
      <dgm:prSet presAssocID="{437FC6C7-C1C9-49FA-83B4-11DCA8D07C44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D13D967D-CBB6-4EB7-A7D1-D576C85E0860}" type="pres">
      <dgm:prSet presAssocID="{82CCDF0A-6C58-455D-930A-E8A08D8D63CA}" presName="hierRoot2" presStyleCnt="0">
        <dgm:presLayoutVars>
          <dgm:hierBranch val="init"/>
        </dgm:presLayoutVars>
      </dgm:prSet>
      <dgm:spPr/>
    </dgm:pt>
    <dgm:pt modelId="{0929A769-991B-4B97-AB63-71DAE0171507}" type="pres">
      <dgm:prSet presAssocID="{82CCDF0A-6C58-455D-930A-E8A08D8D63CA}" presName="rootComposite" presStyleCnt="0"/>
      <dgm:spPr/>
    </dgm:pt>
    <dgm:pt modelId="{CA5CC0E7-9CC1-44DA-BE0A-F74F96CE0F73}" type="pres">
      <dgm:prSet presAssocID="{82CCDF0A-6C58-455D-930A-E8A08D8D63CA}" presName="rootText" presStyleLbl="node3" presStyleIdx="0" presStyleCnt="5" custScaleX="1353971" custScaleY="481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E5CC48-57E2-424C-96DE-9BB33CE43D31}" type="pres">
      <dgm:prSet presAssocID="{82CCDF0A-6C58-455D-930A-E8A08D8D63CA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2C273F89-F66D-404E-A8F9-558A04FEFE29}" type="pres">
      <dgm:prSet presAssocID="{82CCDF0A-6C58-455D-930A-E8A08D8D63CA}" presName="hierChild4" presStyleCnt="0"/>
      <dgm:spPr/>
    </dgm:pt>
    <dgm:pt modelId="{2F120DA1-3A47-460E-AD32-8CAED2B24DC7}" type="pres">
      <dgm:prSet presAssocID="{82CCDF0A-6C58-455D-930A-E8A08D8D63CA}" presName="hierChild5" presStyleCnt="0"/>
      <dgm:spPr/>
    </dgm:pt>
    <dgm:pt modelId="{D13FE368-6043-4834-B8AB-2E6C36D8BB57}" type="pres">
      <dgm:prSet presAssocID="{2E6DD2CE-71B0-4EA4-8373-C35856B16037}" presName="hierChild5" presStyleCnt="0"/>
      <dgm:spPr/>
      <dgm:t>
        <a:bodyPr/>
        <a:lstStyle/>
        <a:p>
          <a:endParaRPr lang="zh-CN" altLang="en-US"/>
        </a:p>
      </dgm:t>
    </dgm:pt>
    <dgm:pt modelId="{163F2139-3F9A-4893-AD17-CCC71DEB58FD}" type="pres">
      <dgm:prSet presAssocID="{F0CAC1BB-0020-4F04-9468-0172C8D4CCE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01CF94F-C3A6-42B3-B3B6-B9FD2DC66CDC}" type="pres">
      <dgm:prSet presAssocID="{5BA8DE2F-CA14-4E78-87F3-8134FECC1EE0}" presName="hierRoot2" presStyleCnt="0">
        <dgm:presLayoutVars>
          <dgm:hierBranch val="init"/>
        </dgm:presLayoutVars>
      </dgm:prSet>
      <dgm:spPr/>
    </dgm:pt>
    <dgm:pt modelId="{2CD05EEB-E72B-4995-9752-D080446C60F3}" type="pres">
      <dgm:prSet presAssocID="{5BA8DE2F-CA14-4E78-87F3-8134FECC1EE0}" presName="rootComposite" presStyleCnt="0"/>
      <dgm:spPr/>
    </dgm:pt>
    <dgm:pt modelId="{B862D02F-ABD4-43D8-B40D-88A1416B9065}" type="pres">
      <dgm:prSet presAssocID="{5BA8DE2F-CA14-4E78-87F3-8134FECC1EE0}" presName="rootText" presStyleLbl="node2" presStyleIdx="1" presStyleCnt="3" custScaleX="225412" custScaleY="501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97C81F-6C36-4D5A-ACF5-88D461A7279F}" type="pres">
      <dgm:prSet presAssocID="{5BA8DE2F-CA14-4E78-87F3-8134FECC1EE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D0196C0E-A906-4B3F-B1BC-4B55732FFC9B}" type="pres">
      <dgm:prSet presAssocID="{5BA8DE2F-CA14-4E78-87F3-8134FECC1EE0}" presName="hierChild4" presStyleCnt="0"/>
      <dgm:spPr/>
    </dgm:pt>
    <dgm:pt modelId="{5237113F-ABE8-46FF-B641-00EB121972DB}" type="pres">
      <dgm:prSet presAssocID="{4C739DD5-9BFF-49E6-8480-7199485E6BF2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994B08E2-3C39-4302-86BD-68707446869F}" type="pres">
      <dgm:prSet presAssocID="{9E74E951-76CE-4197-8F1C-01067F152A5E}" presName="hierRoot2" presStyleCnt="0">
        <dgm:presLayoutVars>
          <dgm:hierBranch val="init"/>
        </dgm:presLayoutVars>
      </dgm:prSet>
      <dgm:spPr/>
    </dgm:pt>
    <dgm:pt modelId="{00916104-7976-48B6-AA60-C768A3F1B2BF}" type="pres">
      <dgm:prSet presAssocID="{9E74E951-76CE-4197-8F1C-01067F152A5E}" presName="rootComposite" presStyleCnt="0"/>
      <dgm:spPr/>
    </dgm:pt>
    <dgm:pt modelId="{436F0ADB-6206-407E-818D-74849B52BE6F}" type="pres">
      <dgm:prSet presAssocID="{9E74E951-76CE-4197-8F1C-01067F152A5E}" presName="rootText" presStyleLbl="node3" presStyleIdx="1" presStyleCnt="5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DF7944-4DD2-45A7-8FA9-C4220B8B9C07}" type="pres">
      <dgm:prSet presAssocID="{9E74E951-76CE-4197-8F1C-01067F152A5E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550A9A8D-0CDA-4532-A1A8-6F4463D1BF34}" type="pres">
      <dgm:prSet presAssocID="{9E74E951-76CE-4197-8F1C-01067F152A5E}" presName="hierChild4" presStyleCnt="0"/>
      <dgm:spPr/>
    </dgm:pt>
    <dgm:pt modelId="{EBD744FC-F129-4911-A25E-431C43CC3671}" type="pres">
      <dgm:prSet presAssocID="{9E74E951-76CE-4197-8F1C-01067F152A5E}" presName="hierChild5" presStyleCnt="0"/>
      <dgm:spPr/>
    </dgm:pt>
    <dgm:pt modelId="{3FC7E726-82BF-4881-9227-66BDB3A2921E}" type="pres">
      <dgm:prSet presAssocID="{B04E65F3-7A9B-4334-89CB-37E98FBD5A18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CF4C6BE4-06EC-4A06-94A3-82AF80CAF43F}" type="pres">
      <dgm:prSet presAssocID="{17DDFE76-41A7-4C8E-8E24-0D6B61340BD8}" presName="hierRoot2" presStyleCnt="0">
        <dgm:presLayoutVars>
          <dgm:hierBranch val="init"/>
        </dgm:presLayoutVars>
      </dgm:prSet>
      <dgm:spPr/>
    </dgm:pt>
    <dgm:pt modelId="{1FF6C742-05DD-4ABC-BF25-17FF0C15D169}" type="pres">
      <dgm:prSet presAssocID="{17DDFE76-41A7-4C8E-8E24-0D6B61340BD8}" presName="rootComposite" presStyleCnt="0"/>
      <dgm:spPr/>
    </dgm:pt>
    <dgm:pt modelId="{356D8DC2-6CEE-4584-8C68-A5EC4416E188}" type="pres">
      <dgm:prSet presAssocID="{17DDFE76-41A7-4C8E-8E24-0D6B61340BD8}" presName="rootText" presStyleLbl="node3" presStyleIdx="2" presStyleCnt="5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F0ED51-EF2A-46B0-859F-555BFC08B133}" type="pres">
      <dgm:prSet presAssocID="{17DDFE76-41A7-4C8E-8E24-0D6B61340BD8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3A3FD938-8354-4812-91FE-0C086B2FBFEB}" type="pres">
      <dgm:prSet presAssocID="{17DDFE76-41A7-4C8E-8E24-0D6B61340BD8}" presName="hierChild4" presStyleCnt="0"/>
      <dgm:spPr/>
    </dgm:pt>
    <dgm:pt modelId="{8D38B166-45B9-49E6-B37E-D832EAA41571}" type="pres">
      <dgm:prSet presAssocID="{17DDFE76-41A7-4C8E-8E24-0D6B61340BD8}" presName="hierChild5" presStyleCnt="0"/>
      <dgm:spPr/>
    </dgm:pt>
    <dgm:pt modelId="{0A2AF096-6D67-4346-A2FA-45C15BD48037}" type="pres">
      <dgm:prSet presAssocID="{5BA8DE2F-CA14-4E78-87F3-8134FECC1EE0}" presName="hierChild5" presStyleCnt="0"/>
      <dgm:spPr/>
    </dgm:pt>
    <dgm:pt modelId="{AE1CD310-189A-49FC-B440-1B7E546B1A06}" type="pres">
      <dgm:prSet presAssocID="{823A898F-5D72-40D2-9E8E-F70551CEEB7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CB82C82D-8502-48F4-A25C-97679DFE8712}" type="pres">
      <dgm:prSet presAssocID="{E371DBA1-78A9-4900-A129-01C533D69376}" presName="hierRoot2" presStyleCnt="0">
        <dgm:presLayoutVars>
          <dgm:hierBranch val="init"/>
        </dgm:presLayoutVars>
      </dgm:prSet>
      <dgm:spPr/>
    </dgm:pt>
    <dgm:pt modelId="{543FE929-794A-486C-8F0E-3241E038D87D}" type="pres">
      <dgm:prSet presAssocID="{E371DBA1-78A9-4900-A129-01C533D69376}" presName="rootComposite" presStyleCnt="0"/>
      <dgm:spPr/>
    </dgm:pt>
    <dgm:pt modelId="{FC268FD7-C258-4A5E-A27B-C74F9C2BC392}" type="pres">
      <dgm:prSet presAssocID="{E371DBA1-78A9-4900-A129-01C533D69376}" presName="rootText" presStyleLbl="node2" presStyleIdx="2" presStyleCnt="3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B3D2BB-41E8-407B-895D-1FCEAD3D386C}" type="pres">
      <dgm:prSet presAssocID="{E371DBA1-78A9-4900-A129-01C533D693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65573EA-1933-4C1A-8487-6DC9685266AD}" type="pres">
      <dgm:prSet presAssocID="{E371DBA1-78A9-4900-A129-01C533D69376}" presName="hierChild4" presStyleCnt="0"/>
      <dgm:spPr/>
    </dgm:pt>
    <dgm:pt modelId="{78618825-D5A0-4AF4-B83F-89CE77DB593D}" type="pres">
      <dgm:prSet presAssocID="{3B5CDF63-F1F3-4907-83AA-564A802A9A68}" presName="Name64" presStyleLbl="parChTrans1D3" presStyleIdx="3" presStyleCnt="5"/>
      <dgm:spPr/>
    </dgm:pt>
    <dgm:pt modelId="{2BA21F0E-BEAA-42FF-A2AB-EF49B0A123EA}" type="pres">
      <dgm:prSet presAssocID="{DB22C8B3-17D8-4368-8246-067A02DFFD17}" presName="hierRoot2" presStyleCnt="0">
        <dgm:presLayoutVars>
          <dgm:hierBranch val="init"/>
        </dgm:presLayoutVars>
      </dgm:prSet>
      <dgm:spPr/>
    </dgm:pt>
    <dgm:pt modelId="{BA60B791-14CE-486E-A028-56C8126CABBC}" type="pres">
      <dgm:prSet presAssocID="{DB22C8B3-17D8-4368-8246-067A02DFFD17}" presName="rootComposite" presStyleCnt="0"/>
      <dgm:spPr/>
    </dgm:pt>
    <dgm:pt modelId="{C195FA80-C88D-4F3D-9040-79199626631C}" type="pres">
      <dgm:prSet presAssocID="{DB22C8B3-17D8-4368-8246-067A02DFFD17}" presName="rootText" presStyleLbl="node3" presStyleIdx="3" presStyleCnt="5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3E77D0-8D36-492A-9188-9F071A28F73E}" type="pres">
      <dgm:prSet presAssocID="{DB22C8B3-17D8-4368-8246-067A02DFFD17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D9F6AC7B-553E-4CAC-9C18-309E6AC6104B}" type="pres">
      <dgm:prSet presAssocID="{DB22C8B3-17D8-4368-8246-067A02DFFD17}" presName="hierChild4" presStyleCnt="0"/>
      <dgm:spPr/>
    </dgm:pt>
    <dgm:pt modelId="{AC11D92C-D602-4D5E-9A06-70BBF921C576}" type="pres">
      <dgm:prSet presAssocID="{2EF9F69E-ED31-4541-8444-25A93CE24B03}" presName="Name64" presStyleLbl="parChTrans1D4" presStyleIdx="0" presStyleCnt="7"/>
      <dgm:spPr/>
      <dgm:t>
        <a:bodyPr/>
        <a:lstStyle/>
        <a:p>
          <a:endParaRPr lang="zh-CN" altLang="en-US"/>
        </a:p>
      </dgm:t>
    </dgm:pt>
    <dgm:pt modelId="{AFEE124A-5109-46E9-858A-78DB3144D47D}" type="pres">
      <dgm:prSet presAssocID="{30522831-F95F-4DF6-98F6-86B05CD95D61}" presName="hierRoot2" presStyleCnt="0">
        <dgm:presLayoutVars>
          <dgm:hierBranch val="init"/>
        </dgm:presLayoutVars>
      </dgm:prSet>
      <dgm:spPr/>
    </dgm:pt>
    <dgm:pt modelId="{1CE8CB3C-1A90-4499-AAF7-32CE3AD6A346}" type="pres">
      <dgm:prSet presAssocID="{30522831-F95F-4DF6-98F6-86B05CD95D61}" presName="rootComposite" presStyleCnt="0"/>
      <dgm:spPr/>
    </dgm:pt>
    <dgm:pt modelId="{230001D1-8F6C-455F-84C2-99016A67C11D}" type="pres">
      <dgm:prSet presAssocID="{30522831-F95F-4DF6-98F6-86B05CD95D61}" presName="rootText" presStyleLbl="node4" presStyleIdx="0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72E4E5-CA17-4F89-AD06-B1E0265D4302}" type="pres">
      <dgm:prSet presAssocID="{30522831-F95F-4DF6-98F6-86B05CD95D61}" presName="rootConnector" presStyleLbl="node4" presStyleIdx="0" presStyleCnt="7"/>
      <dgm:spPr/>
      <dgm:t>
        <a:bodyPr/>
        <a:lstStyle/>
        <a:p>
          <a:endParaRPr lang="zh-CN" altLang="en-US"/>
        </a:p>
      </dgm:t>
    </dgm:pt>
    <dgm:pt modelId="{02A4FAA9-8549-40F9-B762-0EDD8EE5F471}" type="pres">
      <dgm:prSet presAssocID="{30522831-F95F-4DF6-98F6-86B05CD95D61}" presName="hierChild4" presStyleCnt="0"/>
      <dgm:spPr/>
    </dgm:pt>
    <dgm:pt modelId="{30D18CBC-1E94-4A14-8DE8-640EE83B3036}" type="pres">
      <dgm:prSet presAssocID="{30522831-F95F-4DF6-98F6-86B05CD95D61}" presName="hierChild5" presStyleCnt="0"/>
      <dgm:spPr/>
    </dgm:pt>
    <dgm:pt modelId="{BAC8537A-0AB9-40BB-BE03-5A14E3EA6508}" type="pres">
      <dgm:prSet presAssocID="{AF5D263B-E7B6-4B98-AC65-AFAA32384CCB}" presName="Name64" presStyleLbl="parChTrans1D4" presStyleIdx="1" presStyleCnt="7"/>
      <dgm:spPr/>
    </dgm:pt>
    <dgm:pt modelId="{68EA002A-096B-499F-9285-781171540630}" type="pres">
      <dgm:prSet presAssocID="{A5361881-76F6-4A68-BF24-56B1084A0046}" presName="hierRoot2" presStyleCnt="0">
        <dgm:presLayoutVars>
          <dgm:hierBranch val="init"/>
        </dgm:presLayoutVars>
      </dgm:prSet>
      <dgm:spPr/>
    </dgm:pt>
    <dgm:pt modelId="{85BCACDA-4919-400E-A55D-1ACE2A5870B5}" type="pres">
      <dgm:prSet presAssocID="{A5361881-76F6-4A68-BF24-56B1084A0046}" presName="rootComposite" presStyleCnt="0"/>
      <dgm:spPr/>
    </dgm:pt>
    <dgm:pt modelId="{E9D2E131-8B37-4EAD-9AF1-DA7F056577EE}" type="pres">
      <dgm:prSet presAssocID="{A5361881-76F6-4A68-BF24-56B1084A0046}" presName="rootText" presStyleLbl="node4" presStyleIdx="1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2B7C50-C9C2-47C6-A04F-368C71B39047}" type="pres">
      <dgm:prSet presAssocID="{A5361881-76F6-4A68-BF24-56B1084A0046}" presName="rootConnector" presStyleLbl="node4" presStyleIdx="1" presStyleCnt="7"/>
      <dgm:spPr/>
      <dgm:t>
        <a:bodyPr/>
        <a:lstStyle/>
        <a:p>
          <a:endParaRPr lang="zh-CN" altLang="en-US"/>
        </a:p>
      </dgm:t>
    </dgm:pt>
    <dgm:pt modelId="{2BAD6F1E-29F9-438A-97B6-6874B0DED84F}" type="pres">
      <dgm:prSet presAssocID="{A5361881-76F6-4A68-BF24-56B1084A0046}" presName="hierChild4" presStyleCnt="0"/>
      <dgm:spPr/>
    </dgm:pt>
    <dgm:pt modelId="{ECDBDB32-B6AA-4D22-B1AF-08C48A4BD152}" type="pres">
      <dgm:prSet presAssocID="{A5361881-76F6-4A68-BF24-56B1084A0046}" presName="hierChild5" presStyleCnt="0"/>
      <dgm:spPr/>
    </dgm:pt>
    <dgm:pt modelId="{54AF98B8-72E8-4DAD-90BD-2D3706AB1F54}" type="pres">
      <dgm:prSet presAssocID="{036339E5-6C94-4E2E-98F8-44CAAC0C3AD6}" presName="Name64" presStyleLbl="parChTrans1D4" presStyleIdx="2" presStyleCnt="7"/>
      <dgm:spPr/>
    </dgm:pt>
    <dgm:pt modelId="{74107392-B9CE-4124-9ADF-39E7C456501D}" type="pres">
      <dgm:prSet presAssocID="{E58E4CB7-4D7B-45F8-911A-D3450865494E}" presName="hierRoot2" presStyleCnt="0">
        <dgm:presLayoutVars>
          <dgm:hierBranch val="init"/>
        </dgm:presLayoutVars>
      </dgm:prSet>
      <dgm:spPr/>
    </dgm:pt>
    <dgm:pt modelId="{BA0AC7EB-4925-49F9-B990-D3E7499DAA9E}" type="pres">
      <dgm:prSet presAssocID="{E58E4CB7-4D7B-45F8-911A-D3450865494E}" presName="rootComposite" presStyleCnt="0"/>
      <dgm:spPr/>
    </dgm:pt>
    <dgm:pt modelId="{225B0B23-813F-4455-B4A9-30D32BA2600F}" type="pres">
      <dgm:prSet presAssocID="{E58E4CB7-4D7B-45F8-911A-D3450865494E}" presName="rootText" presStyleLbl="node4" presStyleIdx="2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ABDE2B-02E1-4E1E-8192-96C0B0DC63CF}" type="pres">
      <dgm:prSet presAssocID="{E58E4CB7-4D7B-45F8-911A-D3450865494E}" presName="rootConnector" presStyleLbl="node4" presStyleIdx="2" presStyleCnt="7"/>
      <dgm:spPr/>
      <dgm:t>
        <a:bodyPr/>
        <a:lstStyle/>
        <a:p>
          <a:endParaRPr lang="zh-CN" altLang="en-US"/>
        </a:p>
      </dgm:t>
    </dgm:pt>
    <dgm:pt modelId="{6A3D091E-A977-4076-9045-84992DFF9F09}" type="pres">
      <dgm:prSet presAssocID="{E58E4CB7-4D7B-45F8-911A-D3450865494E}" presName="hierChild4" presStyleCnt="0"/>
      <dgm:spPr/>
    </dgm:pt>
    <dgm:pt modelId="{9503E30A-8AD8-49C6-9643-6FF8B7BABD6A}" type="pres">
      <dgm:prSet presAssocID="{E58E4CB7-4D7B-45F8-911A-D3450865494E}" presName="hierChild5" presStyleCnt="0"/>
      <dgm:spPr/>
    </dgm:pt>
    <dgm:pt modelId="{1FFF9B6C-80A5-4FE1-A4EF-26F72CAEF470}" type="pres">
      <dgm:prSet presAssocID="{6B847A36-53B9-47FC-9261-B5749D0562E4}" presName="Name64" presStyleLbl="parChTrans1D4" presStyleIdx="3" presStyleCnt="7"/>
      <dgm:spPr/>
    </dgm:pt>
    <dgm:pt modelId="{2A47B022-28A1-48A2-A875-1C099DE70F92}" type="pres">
      <dgm:prSet presAssocID="{10D3C082-88ED-4E79-B782-3983FCBF0A0E}" presName="hierRoot2" presStyleCnt="0">
        <dgm:presLayoutVars>
          <dgm:hierBranch val="init"/>
        </dgm:presLayoutVars>
      </dgm:prSet>
      <dgm:spPr/>
    </dgm:pt>
    <dgm:pt modelId="{38D7F665-450B-4123-B0D0-E12735CDE816}" type="pres">
      <dgm:prSet presAssocID="{10D3C082-88ED-4E79-B782-3983FCBF0A0E}" presName="rootComposite" presStyleCnt="0"/>
      <dgm:spPr/>
    </dgm:pt>
    <dgm:pt modelId="{421DB3EE-1D95-44E5-B4B3-0AD913389AAA}" type="pres">
      <dgm:prSet presAssocID="{10D3C082-88ED-4E79-B782-3983FCBF0A0E}" presName="rootText" presStyleLbl="node4" presStyleIdx="3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DF4002-D4D6-4F56-B17C-8B4F3110561E}" type="pres">
      <dgm:prSet presAssocID="{10D3C082-88ED-4E79-B782-3983FCBF0A0E}" presName="rootConnector" presStyleLbl="node4" presStyleIdx="3" presStyleCnt="7"/>
      <dgm:spPr/>
      <dgm:t>
        <a:bodyPr/>
        <a:lstStyle/>
        <a:p>
          <a:endParaRPr lang="zh-CN" altLang="en-US"/>
        </a:p>
      </dgm:t>
    </dgm:pt>
    <dgm:pt modelId="{C0930133-A1D9-4530-A07F-BC0541B9C716}" type="pres">
      <dgm:prSet presAssocID="{10D3C082-88ED-4E79-B782-3983FCBF0A0E}" presName="hierChild4" presStyleCnt="0"/>
      <dgm:spPr/>
    </dgm:pt>
    <dgm:pt modelId="{B737A80B-8F49-4840-8874-BED62CC6A9DB}" type="pres">
      <dgm:prSet presAssocID="{10D3C082-88ED-4E79-B782-3983FCBF0A0E}" presName="hierChild5" presStyleCnt="0"/>
      <dgm:spPr/>
    </dgm:pt>
    <dgm:pt modelId="{AF5C2628-FE5B-427D-9CD4-53D7B84DA9EE}" type="pres">
      <dgm:prSet presAssocID="{DB22C8B3-17D8-4368-8246-067A02DFFD17}" presName="hierChild5" presStyleCnt="0"/>
      <dgm:spPr/>
    </dgm:pt>
    <dgm:pt modelId="{5C0767F4-BBC2-430B-ACE9-6D6D783D4EB1}" type="pres">
      <dgm:prSet presAssocID="{3605BEE6-0102-45BE-A0E0-B4F4740B3016}" presName="Name64" presStyleLbl="parChTrans1D3" presStyleIdx="4" presStyleCnt="5"/>
      <dgm:spPr/>
    </dgm:pt>
    <dgm:pt modelId="{814BF098-CA2F-4681-AECF-8AB28EFB6794}" type="pres">
      <dgm:prSet presAssocID="{E3C2F227-2DF0-4A7C-AA6E-44A62B90BDE7}" presName="hierRoot2" presStyleCnt="0">
        <dgm:presLayoutVars>
          <dgm:hierBranch val="init"/>
        </dgm:presLayoutVars>
      </dgm:prSet>
      <dgm:spPr/>
    </dgm:pt>
    <dgm:pt modelId="{D1E7D9B9-8F2D-4F1C-BD6A-F59BD3B0FB76}" type="pres">
      <dgm:prSet presAssocID="{E3C2F227-2DF0-4A7C-AA6E-44A62B90BDE7}" presName="rootComposite" presStyleCnt="0"/>
      <dgm:spPr/>
    </dgm:pt>
    <dgm:pt modelId="{42F871E9-B55C-4AE1-BC7C-98073F628D53}" type="pres">
      <dgm:prSet presAssocID="{E3C2F227-2DF0-4A7C-AA6E-44A62B90BDE7}" presName="rootText" presStyleLbl="node3" presStyleIdx="4" presStyleCnt="5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EB4A86-8B02-44BB-95CE-014042D01357}" type="pres">
      <dgm:prSet presAssocID="{E3C2F227-2DF0-4A7C-AA6E-44A62B90BDE7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EBCB04D4-26A2-4D9C-AF6D-E95A0077947A}" type="pres">
      <dgm:prSet presAssocID="{E3C2F227-2DF0-4A7C-AA6E-44A62B90BDE7}" presName="hierChild4" presStyleCnt="0"/>
      <dgm:spPr/>
    </dgm:pt>
    <dgm:pt modelId="{F9A6368B-D732-46BC-AE7D-17E567E2DB31}" type="pres">
      <dgm:prSet presAssocID="{5088729B-C829-487C-84A0-39A46FC6A802}" presName="Name64" presStyleLbl="parChTrans1D4" presStyleIdx="4" presStyleCnt="7"/>
      <dgm:spPr/>
    </dgm:pt>
    <dgm:pt modelId="{BED4293C-0BB3-4242-BDEA-FD0418B73FC8}" type="pres">
      <dgm:prSet presAssocID="{697B683A-7E0B-44E6-80E5-919E82D87A83}" presName="hierRoot2" presStyleCnt="0">
        <dgm:presLayoutVars>
          <dgm:hierBranch val="init"/>
        </dgm:presLayoutVars>
      </dgm:prSet>
      <dgm:spPr/>
    </dgm:pt>
    <dgm:pt modelId="{8DD611F5-F080-47FD-9549-4947E5F01EE0}" type="pres">
      <dgm:prSet presAssocID="{697B683A-7E0B-44E6-80E5-919E82D87A83}" presName="rootComposite" presStyleCnt="0"/>
      <dgm:spPr/>
    </dgm:pt>
    <dgm:pt modelId="{4E529982-52CE-4CF5-A42E-3F963C4F34B9}" type="pres">
      <dgm:prSet presAssocID="{697B683A-7E0B-44E6-80E5-919E82D87A83}" presName="rootText" presStyleLbl="node4" presStyleIdx="4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2F21ED-71F2-4A5D-8C38-2D57B989DA71}" type="pres">
      <dgm:prSet presAssocID="{697B683A-7E0B-44E6-80E5-919E82D87A83}" presName="rootConnector" presStyleLbl="node4" presStyleIdx="4" presStyleCnt="7"/>
      <dgm:spPr/>
      <dgm:t>
        <a:bodyPr/>
        <a:lstStyle/>
        <a:p>
          <a:endParaRPr lang="zh-CN" altLang="en-US"/>
        </a:p>
      </dgm:t>
    </dgm:pt>
    <dgm:pt modelId="{323F6B73-B9E8-4DA3-8621-62303F97DFDD}" type="pres">
      <dgm:prSet presAssocID="{697B683A-7E0B-44E6-80E5-919E82D87A83}" presName="hierChild4" presStyleCnt="0"/>
      <dgm:spPr/>
    </dgm:pt>
    <dgm:pt modelId="{9F304921-F7BC-4BA6-866D-4D824B858B28}" type="pres">
      <dgm:prSet presAssocID="{697B683A-7E0B-44E6-80E5-919E82D87A83}" presName="hierChild5" presStyleCnt="0"/>
      <dgm:spPr/>
    </dgm:pt>
    <dgm:pt modelId="{736C3B4E-2180-4179-B58E-AF106D6BBB43}" type="pres">
      <dgm:prSet presAssocID="{F9881516-3CF3-4AFD-95D2-BF691D584F68}" presName="Name64" presStyleLbl="parChTrans1D4" presStyleIdx="5" presStyleCnt="7"/>
      <dgm:spPr/>
    </dgm:pt>
    <dgm:pt modelId="{ED039F12-E01F-4AAC-97E4-C1BBE45A8840}" type="pres">
      <dgm:prSet presAssocID="{E991397C-8F9C-48AF-961E-2AD1307F347C}" presName="hierRoot2" presStyleCnt="0">
        <dgm:presLayoutVars>
          <dgm:hierBranch val="init"/>
        </dgm:presLayoutVars>
      </dgm:prSet>
      <dgm:spPr/>
    </dgm:pt>
    <dgm:pt modelId="{800336FC-CC2F-4095-9448-5694D9B8F36E}" type="pres">
      <dgm:prSet presAssocID="{E991397C-8F9C-48AF-961E-2AD1307F347C}" presName="rootComposite" presStyleCnt="0"/>
      <dgm:spPr/>
    </dgm:pt>
    <dgm:pt modelId="{DCB92B81-AB8A-450A-8414-F5C3A037DBC1}" type="pres">
      <dgm:prSet presAssocID="{E991397C-8F9C-48AF-961E-2AD1307F347C}" presName="rootText" presStyleLbl="node4" presStyleIdx="5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B6C25F-9F87-4D56-8BEF-0857E7B45D26}" type="pres">
      <dgm:prSet presAssocID="{E991397C-8F9C-48AF-961E-2AD1307F347C}" presName="rootConnector" presStyleLbl="node4" presStyleIdx="5" presStyleCnt="7"/>
      <dgm:spPr/>
      <dgm:t>
        <a:bodyPr/>
        <a:lstStyle/>
        <a:p>
          <a:endParaRPr lang="zh-CN" altLang="en-US"/>
        </a:p>
      </dgm:t>
    </dgm:pt>
    <dgm:pt modelId="{37DB54DD-D456-4F3E-AD00-841EBE9B01F1}" type="pres">
      <dgm:prSet presAssocID="{E991397C-8F9C-48AF-961E-2AD1307F347C}" presName="hierChild4" presStyleCnt="0"/>
      <dgm:spPr/>
    </dgm:pt>
    <dgm:pt modelId="{08F3ECBC-DD99-4082-833B-6CB4D7E14905}" type="pres">
      <dgm:prSet presAssocID="{E991397C-8F9C-48AF-961E-2AD1307F347C}" presName="hierChild5" presStyleCnt="0"/>
      <dgm:spPr/>
    </dgm:pt>
    <dgm:pt modelId="{D5B9F578-8CBB-412C-ADD9-5C82DF302F76}" type="pres">
      <dgm:prSet presAssocID="{564CC43A-3D3C-4477-8FD6-360A212E272F}" presName="Name64" presStyleLbl="parChTrans1D4" presStyleIdx="6" presStyleCnt="7"/>
      <dgm:spPr/>
    </dgm:pt>
    <dgm:pt modelId="{109A8A52-0F5E-4C83-925F-B3132336D649}" type="pres">
      <dgm:prSet presAssocID="{1C1C370E-A011-4420-B0FA-CCD2A6FADEEC}" presName="hierRoot2" presStyleCnt="0">
        <dgm:presLayoutVars>
          <dgm:hierBranch val="init"/>
        </dgm:presLayoutVars>
      </dgm:prSet>
      <dgm:spPr/>
    </dgm:pt>
    <dgm:pt modelId="{9B5073C9-BD95-40B0-A506-567A73A4A886}" type="pres">
      <dgm:prSet presAssocID="{1C1C370E-A011-4420-B0FA-CCD2A6FADEEC}" presName="rootComposite" presStyleCnt="0"/>
      <dgm:spPr/>
    </dgm:pt>
    <dgm:pt modelId="{5D0A0C23-07CC-4D1E-B0E6-55E2548A0205}" type="pres">
      <dgm:prSet presAssocID="{1C1C370E-A011-4420-B0FA-CCD2A6FADEEC}" presName="rootText" presStyleLbl="node4" presStyleIdx="6" presStyleCnt="7" custScaleX="110742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B01A42-A0DC-4C0C-9353-2B2A9F1D09D0}" type="pres">
      <dgm:prSet presAssocID="{1C1C370E-A011-4420-B0FA-CCD2A6FADEEC}" presName="rootConnector" presStyleLbl="node4" presStyleIdx="6" presStyleCnt="7"/>
      <dgm:spPr/>
      <dgm:t>
        <a:bodyPr/>
        <a:lstStyle/>
        <a:p>
          <a:endParaRPr lang="zh-CN" altLang="en-US"/>
        </a:p>
      </dgm:t>
    </dgm:pt>
    <dgm:pt modelId="{AED96665-BA00-4F31-BF31-056DD08C5C2D}" type="pres">
      <dgm:prSet presAssocID="{1C1C370E-A011-4420-B0FA-CCD2A6FADEEC}" presName="hierChild4" presStyleCnt="0"/>
      <dgm:spPr/>
    </dgm:pt>
    <dgm:pt modelId="{4BFE735F-218F-415A-9880-25B8C9BA94F9}" type="pres">
      <dgm:prSet presAssocID="{1C1C370E-A011-4420-B0FA-CCD2A6FADEEC}" presName="hierChild5" presStyleCnt="0"/>
      <dgm:spPr/>
    </dgm:pt>
    <dgm:pt modelId="{D3A5C1C4-FD14-4ACE-BA65-01BFBDEE8FA3}" type="pres">
      <dgm:prSet presAssocID="{E3C2F227-2DF0-4A7C-AA6E-44A62B90BDE7}" presName="hierChild5" presStyleCnt="0"/>
      <dgm:spPr/>
    </dgm:pt>
    <dgm:pt modelId="{ECD5BCA6-F4A6-46A9-A03B-91ED5A26DE32}" type="pres">
      <dgm:prSet presAssocID="{E371DBA1-78A9-4900-A129-01C533D69376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3264366-0FB3-4217-BCF3-5E4A038EA3E6}" type="presOf" srcId="{E371DBA1-78A9-4900-A129-01C533D69376}" destId="{60B3D2BB-41E8-407B-895D-1FCEAD3D386C}" srcOrd="1" destOrd="0" presId="urn:microsoft.com/office/officeart/2009/3/layout/HorizontalOrganizationChart"/>
    <dgm:cxn modelId="{79010649-EA5A-431C-84A2-A34AC79F3AD9}" type="presOf" srcId="{823A898F-5D72-40D2-9E8E-F70551CEEB79}" destId="{AE1CD310-189A-49FC-B440-1B7E546B1A06}" srcOrd="0" destOrd="0" presId="urn:microsoft.com/office/officeart/2009/3/layout/HorizontalOrganizationChart"/>
    <dgm:cxn modelId="{49868B5D-3B7B-4339-A653-8CABC3AAB841}" type="presOf" srcId="{036339E5-6C94-4E2E-98F8-44CAAC0C3AD6}" destId="{54AF98B8-72E8-4DAD-90BD-2D3706AB1F54}" srcOrd="0" destOrd="0" presId="urn:microsoft.com/office/officeart/2009/3/layout/HorizontalOrganizationChart"/>
    <dgm:cxn modelId="{C01C7C6C-99FF-4A08-BBBE-FBF4FCDC4027}" srcId="{DB22C8B3-17D8-4368-8246-067A02DFFD17}" destId="{30522831-F95F-4DF6-98F6-86B05CD95D61}" srcOrd="0" destOrd="0" parTransId="{2EF9F69E-ED31-4541-8444-25A93CE24B03}" sibTransId="{0A29EF67-96D6-4D92-A652-A2970EBF18DF}"/>
    <dgm:cxn modelId="{1DC58E3A-8386-4664-9506-4F6CB07EE933}" type="presOf" srcId="{5BA8DE2F-CA14-4E78-87F3-8134FECC1EE0}" destId="{B862D02F-ABD4-43D8-B40D-88A1416B9065}" srcOrd="0" destOrd="0" presId="urn:microsoft.com/office/officeart/2009/3/layout/HorizontalOrganizationChart"/>
    <dgm:cxn modelId="{81F3DB19-8DDE-4ADA-87B7-72E2AFE8C671}" srcId="{E371DBA1-78A9-4900-A129-01C533D69376}" destId="{E3C2F227-2DF0-4A7C-AA6E-44A62B90BDE7}" srcOrd="1" destOrd="0" parTransId="{3605BEE6-0102-45BE-A0E0-B4F4740B3016}" sibTransId="{7114C2A8-F8D6-490E-8EE1-FBA5B1749B9A}"/>
    <dgm:cxn modelId="{4A6DBA13-E401-41B2-879B-547CF4B90CDA}" type="presOf" srcId="{30522831-F95F-4DF6-98F6-86B05CD95D61}" destId="{E072E4E5-CA17-4F89-AD06-B1E0265D4302}" srcOrd="1" destOrd="0" presId="urn:microsoft.com/office/officeart/2009/3/layout/HorizontalOrganizationChart"/>
    <dgm:cxn modelId="{1486F692-71DF-4DBE-B6B9-DF1329A84EDC}" type="presOf" srcId="{2E6DD2CE-71B0-4EA4-8373-C35856B16037}" destId="{852C6526-3D5B-41D2-828D-FDB96F96988A}" srcOrd="0" destOrd="0" presId="urn:microsoft.com/office/officeart/2009/3/layout/HorizontalOrganizationChart"/>
    <dgm:cxn modelId="{8F0CD1F1-12F6-45F3-909C-29E39F4F36F7}" srcId="{5BA8DE2F-CA14-4E78-87F3-8134FECC1EE0}" destId="{17DDFE76-41A7-4C8E-8E24-0D6B61340BD8}" srcOrd="1" destOrd="0" parTransId="{B04E65F3-7A9B-4334-89CB-37E98FBD5A18}" sibTransId="{B177B386-A7C9-4F10-8FCD-50EF7C8DC96A}"/>
    <dgm:cxn modelId="{2B83AF2D-9194-4663-9276-98FFE3912BCB}" type="presOf" srcId="{DB22C8B3-17D8-4368-8246-067A02DFFD17}" destId="{333E77D0-8D36-492A-9188-9F071A28F73E}" srcOrd="1" destOrd="0" presId="urn:microsoft.com/office/officeart/2009/3/layout/HorizontalOrganizationChart"/>
    <dgm:cxn modelId="{E2EA2973-F4E0-452D-9CF0-7089E96E7BEF}" type="presOf" srcId="{10D3C082-88ED-4E79-B782-3983FCBF0A0E}" destId="{421DB3EE-1D95-44E5-B4B3-0AD913389AAA}" srcOrd="0" destOrd="0" presId="urn:microsoft.com/office/officeart/2009/3/layout/HorizontalOrganizationChart"/>
    <dgm:cxn modelId="{FA37C757-0E0B-4A84-A4F8-9907B33B199A}" type="presOf" srcId="{1C1C370E-A011-4420-B0FA-CCD2A6FADEEC}" destId="{5D0A0C23-07CC-4D1E-B0E6-55E2548A0205}" srcOrd="0" destOrd="0" presId="urn:microsoft.com/office/officeart/2009/3/layout/HorizontalOrganizationChart"/>
    <dgm:cxn modelId="{0A120F1A-9BF2-4F90-9156-D926D4CE90AC}" type="presOf" srcId="{9E74E951-76CE-4197-8F1C-01067F152A5E}" destId="{1FDF7944-4DD2-45A7-8FA9-C4220B8B9C07}" srcOrd="1" destOrd="0" presId="urn:microsoft.com/office/officeart/2009/3/layout/HorizontalOrganizationChart"/>
    <dgm:cxn modelId="{A8149094-9252-476F-84AF-635A0AA0A44C}" type="presOf" srcId="{E3C2F227-2DF0-4A7C-AA6E-44A62B90BDE7}" destId="{8CEB4A86-8B02-44BB-95CE-014042D01357}" srcOrd="1" destOrd="0" presId="urn:microsoft.com/office/officeart/2009/3/layout/HorizontalOrganizationChart"/>
    <dgm:cxn modelId="{BE1515A2-4617-4349-B2F6-BDE000A4DA71}" type="presOf" srcId="{697B683A-7E0B-44E6-80E5-919E82D87A83}" destId="{4E529982-52CE-4CF5-A42E-3F963C4F34B9}" srcOrd="0" destOrd="0" presId="urn:microsoft.com/office/officeart/2009/3/layout/HorizontalOrganizationChart"/>
    <dgm:cxn modelId="{C5B4D88A-5EFA-46B8-A574-AF8DBD118D15}" type="presOf" srcId="{2EF9F69E-ED31-4541-8444-25A93CE24B03}" destId="{AC11D92C-D602-4D5E-9A06-70BBF921C576}" srcOrd="0" destOrd="0" presId="urn:microsoft.com/office/officeart/2009/3/layout/HorizontalOrganizationChart"/>
    <dgm:cxn modelId="{D0E0A2CD-B4F9-4A14-9AE8-2ABA6CD0FCAA}" type="presOf" srcId="{564CC43A-3D3C-4477-8FD6-360A212E272F}" destId="{D5B9F578-8CBB-412C-ADD9-5C82DF302F76}" srcOrd="0" destOrd="0" presId="urn:microsoft.com/office/officeart/2009/3/layout/HorizontalOrganizationChart"/>
    <dgm:cxn modelId="{4883BD28-56EA-4C2B-8B33-DD8D742371C2}" type="presOf" srcId="{2E6DD2CE-71B0-4EA4-8373-C35856B16037}" destId="{18F022E8-9E6C-4F86-AE86-5A9484E40EE3}" srcOrd="1" destOrd="0" presId="urn:microsoft.com/office/officeart/2009/3/layout/HorizontalOrganizationChart"/>
    <dgm:cxn modelId="{016C5330-4CA7-40F5-9041-D4ADD865D81C}" type="presOf" srcId="{4C739DD5-9BFF-49E6-8480-7199485E6BF2}" destId="{5237113F-ABE8-46FF-B641-00EB121972DB}" srcOrd="0" destOrd="0" presId="urn:microsoft.com/office/officeart/2009/3/layout/HorizontalOrganizationChart"/>
    <dgm:cxn modelId="{A3E80D42-1DF2-459F-9616-261C0B35BA71}" type="presOf" srcId="{E58E4CB7-4D7B-45F8-911A-D3450865494E}" destId="{38ABDE2B-02E1-4E1E-8192-96C0B0DC63CF}" srcOrd="1" destOrd="0" presId="urn:microsoft.com/office/officeart/2009/3/layout/HorizontalOrganizationChart"/>
    <dgm:cxn modelId="{6F990361-0830-45C3-BD8E-92E16A4A7975}" type="presOf" srcId="{9E74E951-76CE-4197-8F1C-01067F152A5E}" destId="{436F0ADB-6206-407E-818D-74849B52BE6F}" srcOrd="0" destOrd="0" presId="urn:microsoft.com/office/officeart/2009/3/layout/HorizontalOrganizationChart"/>
    <dgm:cxn modelId="{E3B7036C-237F-4416-B66C-D03DEA285CED}" srcId="{DB22C8B3-17D8-4368-8246-067A02DFFD17}" destId="{10D3C082-88ED-4E79-B782-3983FCBF0A0E}" srcOrd="3" destOrd="0" parTransId="{6B847A36-53B9-47FC-9261-B5749D0562E4}" sibTransId="{87545D12-2E9E-452E-B875-C9D438816EF9}"/>
    <dgm:cxn modelId="{F75015E6-E15D-4973-89DE-4734E7BF6A23}" type="presOf" srcId="{E371DBA1-78A9-4900-A129-01C533D69376}" destId="{FC268FD7-C258-4A5E-A27B-C74F9C2BC392}" srcOrd="0" destOrd="0" presId="urn:microsoft.com/office/officeart/2009/3/layout/HorizontalOrganizationChart"/>
    <dgm:cxn modelId="{FB5037ED-5205-4D98-9DBE-8FACEDC806EF}" type="presOf" srcId="{DB22C8B3-17D8-4368-8246-067A02DFFD17}" destId="{C195FA80-C88D-4F3D-9040-79199626631C}" srcOrd="0" destOrd="0" presId="urn:microsoft.com/office/officeart/2009/3/layout/HorizontalOrganizationChart"/>
    <dgm:cxn modelId="{26C4554A-1C0C-43E8-9859-9396C8617B64}" type="presOf" srcId="{697B683A-7E0B-44E6-80E5-919E82D87A83}" destId="{542F21ED-71F2-4A5D-8C38-2D57B989DA71}" srcOrd="1" destOrd="0" presId="urn:microsoft.com/office/officeart/2009/3/layout/HorizontalOrganizationChart"/>
    <dgm:cxn modelId="{A3C3B369-6AC5-425F-94F3-A13A3D82CC68}" type="presOf" srcId="{82CCDF0A-6C58-455D-930A-E8A08D8D63CA}" destId="{9BE5CC48-57E2-424C-96DE-9BB33CE43D31}" srcOrd="1" destOrd="0" presId="urn:microsoft.com/office/officeart/2009/3/layout/HorizontalOrganizationChart"/>
    <dgm:cxn modelId="{E9550476-06DF-42BE-B7C1-D5C7B22BFC38}" type="presOf" srcId="{4D220276-0B2F-4D89-994F-39911467B070}" destId="{6551F951-A117-4B4D-A0A3-EA96FE6F0532}" srcOrd="0" destOrd="0" presId="urn:microsoft.com/office/officeart/2009/3/layout/HorizontalOrganizationChart"/>
    <dgm:cxn modelId="{1EBD3BA9-86E2-4971-94D2-0403573ADBDD}" type="presOf" srcId="{E991397C-8F9C-48AF-961E-2AD1307F347C}" destId="{62B6C25F-9F87-4D56-8BEF-0857E7B45D26}" srcOrd="1" destOrd="0" presId="urn:microsoft.com/office/officeart/2009/3/layout/HorizontalOrganizationChart"/>
    <dgm:cxn modelId="{CB8F84BF-CFE7-4212-92B8-5E411AD39347}" type="presOf" srcId="{17DDFE76-41A7-4C8E-8E24-0D6B61340BD8}" destId="{77F0ED51-EF2A-46B0-859F-555BFC08B133}" srcOrd="1" destOrd="0" presId="urn:microsoft.com/office/officeart/2009/3/layout/HorizontalOrganizationChart"/>
    <dgm:cxn modelId="{F78A10B5-6106-43E5-A942-7383EC39486D}" type="presOf" srcId="{1C1C370E-A011-4420-B0FA-CCD2A6FADEEC}" destId="{BDB01A42-A0DC-4C0C-9353-2B2A9F1D09D0}" srcOrd="1" destOrd="0" presId="urn:microsoft.com/office/officeart/2009/3/layout/HorizontalOrganizationChart"/>
    <dgm:cxn modelId="{331A344C-5766-4FFE-8F11-0E8DA4AAAD7A}" srcId="{6395A4C0-73F6-4BD7-BE4E-BEC4D091933B}" destId="{E371DBA1-78A9-4900-A129-01C533D69376}" srcOrd="2" destOrd="0" parTransId="{823A898F-5D72-40D2-9E8E-F70551CEEB79}" sibTransId="{81728633-1C45-4B79-9A31-1B879FC45674}"/>
    <dgm:cxn modelId="{277949FD-3C78-4D75-848E-7AE05B16BEF7}" type="presOf" srcId="{A5361881-76F6-4A68-BF24-56B1084A0046}" destId="{E9D2E131-8B37-4EAD-9AF1-DA7F056577EE}" srcOrd="0" destOrd="0" presId="urn:microsoft.com/office/officeart/2009/3/layout/HorizontalOrganizationChart"/>
    <dgm:cxn modelId="{0AF3C41D-58DF-4150-A935-DF5AEA957284}" type="presOf" srcId="{AF5D263B-E7B6-4B98-AC65-AFAA32384CCB}" destId="{BAC8537A-0AB9-40BB-BE03-5A14E3EA6508}" srcOrd="0" destOrd="0" presId="urn:microsoft.com/office/officeart/2009/3/layout/HorizontalOrganizationChart"/>
    <dgm:cxn modelId="{3A02716E-BA77-4E99-AAAA-4FA08731CDCA}" type="presOf" srcId="{5BA8DE2F-CA14-4E78-87F3-8134FECC1EE0}" destId="{CF97C81F-6C36-4D5A-ACF5-88D461A7279F}" srcOrd="1" destOrd="0" presId="urn:microsoft.com/office/officeart/2009/3/layout/HorizontalOrganizationChart"/>
    <dgm:cxn modelId="{E9292D19-E300-4E09-B6B9-710689EB16E2}" type="presOf" srcId="{437FC6C7-C1C9-49FA-83B4-11DCA8D07C44}" destId="{962405D3-91DD-4F3E-A8A3-F68A16512255}" srcOrd="0" destOrd="0" presId="urn:microsoft.com/office/officeart/2009/3/layout/HorizontalOrganizationChart"/>
    <dgm:cxn modelId="{C215A177-8229-4828-84B9-EA721CB34D49}" type="presOf" srcId="{6B847A36-53B9-47FC-9261-B5749D0562E4}" destId="{1FFF9B6C-80A5-4FE1-A4EF-26F72CAEF470}" srcOrd="0" destOrd="0" presId="urn:microsoft.com/office/officeart/2009/3/layout/HorizontalOrganizationChart"/>
    <dgm:cxn modelId="{FDE80D6A-517A-4C4A-979A-2A8C239867EE}" type="presOf" srcId="{E3C2F227-2DF0-4A7C-AA6E-44A62B90BDE7}" destId="{42F871E9-B55C-4AE1-BC7C-98073F628D53}" srcOrd="0" destOrd="0" presId="urn:microsoft.com/office/officeart/2009/3/layout/HorizontalOrganizationChart"/>
    <dgm:cxn modelId="{8E2F2296-C2FA-48BA-9206-4A47D1D3E49F}" srcId="{E3C2F227-2DF0-4A7C-AA6E-44A62B90BDE7}" destId="{E991397C-8F9C-48AF-961E-2AD1307F347C}" srcOrd="1" destOrd="0" parTransId="{F9881516-3CF3-4AFD-95D2-BF691D584F68}" sibTransId="{FE3D0FDA-DF83-4234-B2CF-DA71B27650E1}"/>
    <dgm:cxn modelId="{DB52267B-89E7-4785-9B57-9C26A55CE63A}" type="presOf" srcId="{30522831-F95F-4DF6-98F6-86B05CD95D61}" destId="{230001D1-8F6C-455F-84C2-99016A67C11D}" srcOrd="0" destOrd="0" presId="urn:microsoft.com/office/officeart/2009/3/layout/HorizontalOrganizationChart"/>
    <dgm:cxn modelId="{8952ADD1-A0FE-4803-829D-E64A2CA8A05A}" type="presOf" srcId="{B04E65F3-7A9B-4334-89CB-37E98FBD5A18}" destId="{3FC7E726-82BF-4881-9227-66BDB3A2921E}" srcOrd="0" destOrd="0" presId="urn:microsoft.com/office/officeart/2009/3/layout/HorizontalOrganizationChart"/>
    <dgm:cxn modelId="{70770655-4711-4730-BF4D-3F5E823691AB}" srcId="{DB22C8B3-17D8-4368-8246-067A02DFFD17}" destId="{A5361881-76F6-4A68-BF24-56B1084A0046}" srcOrd="1" destOrd="0" parTransId="{AF5D263B-E7B6-4B98-AC65-AFAA32384CCB}" sibTransId="{DCB5348A-9902-470A-BCD5-A5C4D07327A0}"/>
    <dgm:cxn modelId="{D54275C3-0F0A-4E0E-BEA8-836783C7FEF8}" type="presOf" srcId="{82CCDF0A-6C58-455D-930A-E8A08D8D63CA}" destId="{CA5CC0E7-9CC1-44DA-BE0A-F74F96CE0F73}" srcOrd="0" destOrd="0" presId="urn:microsoft.com/office/officeart/2009/3/layout/HorizontalOrganizationChart"/>
    <dgm:cxn modelId="{B9BD5BEC-6EC2-4FB5-9240-81A286CECB57}" type="presOf" srcId="{A5361881-76F6-4A68-BF24-56B1084A0046}" destId="{6F2B7C50-C9C2-47C6-A04F-368C71B39047}" srcOrd="1" destOrd="0" presId="urn:microsoft.com/office/officeart/2009/3/layout/HorizontalOrganizationChart"/>
    <dgm:cxn modelId="{4A12345D-FC42-45F2-BE58-3F93635E1B41}" srcId="{6395A4C0-73F6-4BD7-BE4E-BEC4D091933B}" destId="{5BA8DE2F-CA14-4E78-87F3-8134FECC1EE0}" srcOrd="1" destOrd="0" parTransId="{F0CAC1BB-0020-4F04-9468-0172C8D4CCEE}" sibTransId="{28E3E585-21BC-469F-8B26-28DF7CE6D0B2}"/>
    <dgm:cxn modelId="{0C664633-B828-473D-ABF2-A8FED997F09B}" type="presOf" srcId="{E58E4CB7-4D7B-45F8-911A-D3450865494E}" destId="{225B0B23-813F-4455-B4A9-30D32BA2600F}" srcOrd="0" destOrd="0" presId="urn:microsoft.com/office/officeart/2009/3/layout/HorizontalOrganizationChart"/>
    <dgm:cxn modelId="{71DBB8E4-B384-4F9B-A6E6-67AA30759E8B}" type="presOf" srcId="{6395A4C0-73F6-4BD7-BE4E-BEC4D091933B}" destId="{5C71EA66-D47B-4263-8A24-67B6A9469AD0}" srcOrd="1" destOrd="0" presId="urn:microsoft.com/office/officeart/2009/3/layout/HorizontalOrganizationChart"/>
    <dgm:cxn modelId="{3ADBA984-BD6B-41AD-98C6-55D9CB2CD4AB}" srcId="{DB22C8B3-17D8-4368-8246-067A02DFFD17}" destId="{E58E4CB7-4D7B-45F8-911A-D3450865494E}" srcOrd="2" destOrd="0" parTransId="{036339E5-6C94-4E2E-98F8-44CAAC0C3AD6}" sibTransId="{3DD19162-BF98-482A-8EC2-AC664B42F4F4}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14436352-D45C-4880-9A7A-598E7D720AC4}" srcId="{E371DBA1-78A9-4900-A129-01C533D69376}" destId="{DB22C8B3-17D8-4368-8246-067A02DFFD17}" srcOrd="0" destOrd="0" parTransId="{3B5CDF63-F1F3-4907-83AA-564A802A9A68}" sibTransId="{DE35FF8F-909F-4C8E-8524-198D72544F3B}"/>
    <dgm:cxn modelId="{57982114-B5B4-4A4E-8EEE-E7177A8A5F82}" srcId="{E3C2F227-2DF0-4A7C-AA6E-44A62B90BDE7}" destId="{697B683A-7E0B-44E6-80E5-919E82D87A83}" srcOrd="0" destOrd="0" parTransId="{5088729B-C829-487C-84A0-39A46FC6A802}" sibTransId="{2562127C-9088-4F11-9A5B-EA4B1BF2FFAD}"/>
    <dgm:cxn modelId="{625AA682-E802-4FDF-B660-5753EF71D06D}" srcId="{2E6DD2CE-71B0-4EA4-8373-C35856B16037}" destId="{82CCDF0A-6C58-455D-930A-E8A08D8D63CA}" srcOrd="0" destOrd="0" parTransId="{437FC6C7-C1C9-49FA-83B4-11DCA8D07C44}" sibTransId="{C22858A0-8F0E-438C-8F23-EC815EF43890}"/>
    <dgm:cxn modelId="{10D27DEA-EF39-4CA7-AEDE-CFE34FD2E524}" type="presOf" srcId="{6395A4C0-73F6-4BD7-BE4E-BEC4D091933B}" destId="{3B461DA5-C5AD-473B-BE1D-C48025597C37}" srcOrd="0" destOrd="0" presId="urn:microsoft.com/office/officeart/2009/3/layout/HorizontalOrganizationChart"/>
    <dgm:cxn modelId="{BE7D2BB6-F677-45D8-83CA-4FD3998E2E9E}" type="presOf" srcId="{10D3C082-88ED-4E79-B782-3983FCBF0A0E}" destId="{29DF4002-D4D6-4F56-B17C-8B4F3110561E}" srcOrd="1" destOrd="0" presId="urn:microsoft.com/office/officeart/2009/3/layout/HorizontalOrganizationChart"/>
    <dgm:cxn modelId="{490C4B0D-DC1B-414C-951B-E1249C028E63}" type="presOf" srcId="{F9881516-3CF3-4AFD-95D2-BF691D584F68}" destId="{736C3B4E-2180-4179-B58E-AF106D6BBB43}" srcOrd="0" destOrd="0" presId="urn:microsoft.com/office/officeart/2009/3/layout/HorizontalOrganizationChart"/>
    <dgm:cxn modelId="{4C854D99-31CB-4BF0-B47C-D6CA8BC9A086}" type="presOf" srcId="{5088729B-C829-487C-84A0-39A46FC6A802}" destId="{F9A6368B-D732-46BC-AE7D-17E567E2DB31}" srcOrd="0" destOrd="0" presId="urn:microsoft.com/office/officeart/2009/3/layout/HorizontalOrganizationChart"/>
    <dgm:cxn modelId="{D920C5A5-4A25-4540-ACB7-2D6C4EA77213}" srcId="{6395A4C0-73F6-4BD7-BE4E-BEC4D091933B}" destId="{2E6DD2CE-71B0-4EA4-8373-C35856B16037}" srcOrd="0" destOrd="0" parTransId="{4D220276-0B2F-4D89-994F-39911467B070}" sibTransId="{D80EE1AC-BABA-4C55-AED3-C2D4BF32DA11}"/>
    <dgm:cxn modelId="{65DB1D22-4E53-4997-9F53-14334BDAB994}" type="presOf" srcId="{3605BEE6-0102-45BE-A0E0-B4F4740B3016}" destId="{5C0767F4-BBC2-430B-ACE9-6D6D783D4EB1}" srcOrd="0" destOrd="0" presId="urn:microsoft.com/office/officeart/2009/3/layout/HorizontalOrganizationChart"/>
    <dgm:cxn modelId="{4B9DB30B-E112-418C-8DE4-8AE8B7A189D6}" type="presOf" srcId="{F0CAC1BB-0020-4F04-9468-0172C8D4CCEE}" destId="{163F2139-3F9A-4893-AD17-CCC71DEB58FD}" srcOrd="0" destOrd="0" presId="urn:microsoft.com/office/officeart/2009/3/layout/HorizontalOrganizationChart"/>
    <dgm:cxn modelId="{7AD10844-09C7-479D-97BD-B56DF7B785C6}" type="presOf" srcId="{3B5CDF63-F1F3-4907-83AA-564A802A9A68}" destId="{78618825-D5A0-4AF4-B83F-89CE77DB593D}" srcOrd="0" destOrd="0" presId="urn:microsoft.com/office/officeart/2009/3/layout/HorizontalOrganizationChart"/>
    <dgm:cxn modelId="{08B776E7-4723-4030-BB41-E0593D7AB4CA}" srcId="{E3C2F227-2DF0-4A7C-AA6E-44A62B90BDE7}" destId="{1C1C370E-A011-4420-B0FA-CCD2A6FADEEC}" srcOrd="2" destOrd="0" parTransId="{564CC43A-3D3C-4477-8FD6-360A212E272F}" sibTransId="{AD83B750-EBBC-4329-B261-3D09D6BE58F5}"/>
    <dgm:cxn modelId="{62215171-B922-4C05-8E1A-C998BB709D8B}" type="presOf" srcId="{BB51AE51-0B81-49FA-99DF-5EB7AE57A44C}" destId="{31455B73-3540-4A97-9584-D0B09FEBE639}" srcOrd="0" destOrd="0" presId="urn:microsoft.com/office/officeart/2009/3/layout/HorizontalOrganizationChart"/>
    <dgm:cxn modelId="{E6D7D026-4D2F-45E4-9A63-A8FBBCCC71E0}" srcId="{5BA8DE2F-CA14-4E78-87F3-8134FECC1EE0}" destId="{9E74E951-76CE-4197-8F1C-01067F152A5E}" srcOrd="0" destOrd="0" parTransId="{4C739DD5-9BFF-49E6-8480-7199485E6BF2}" sibTransId="{0D2733AC-FCFE-443F-8E60-005A8599BED3}"/>
    <dgm:cxn modelId="{A32EAE7F-4712-4A0D-B3B4-EDD11277AC22}" type="presOf" srcId="{E991397C-8F9C-48AF-961E-2AD1307F347C}" destId="{DCB92B81-AB8A-450A-8414-F5C3A037DBC1}" srcOrd="0" destOrd="0" presId="urn:microsoft.com/office/officeart/2009/3/layout/HorizontalOrganizationChart"/>
    <dgm:cxn modelId="{D4157EC5-097B-45AE-8124-BD579EF439B5}" type="presOf" srcId="{17DDFE76-41A7-4C8E-8E24-0D6B61340BD8}" destId="{356D8DC2-6CEE-4584-8C68-A5EC4416E188}" srcOrd="0" destOrd="0" presId="urn:microsoft.com/office/officeart/2009/3/layout/HorizontalOrganizationChart"/>
    <dgm:cxn modelId="{43084576-9C56-4FD2-BD2B-034760786E13}" type="presParOf" srcId="{31455B73-3540-4A97-9584-D0B09FEBE639}" destId="{BE663EC5-2C97-45AA-BF46-A0CDF896F71B}" srcOrd="0" destOrd="0" presId="urn:microsoft.com/office/officeart/2009/3/layout/HorizontalOrganizationChart"/>
    <dgm:cxn modelId="{BA02215B-251D-454C-A5D1-9A58542400D5}" type="presParOf" srcId="{BE663EC5-2C97-45AA-BF46-A0CDF896F71B}" destId="{24CEC310-154B-4E75-AA3D-3E5D6E5A3348}" srcOrd="0" destOrd="0" presId="urn:microsoft.com/office/officeart/2009/3/layout/HorizontalOrganizationChart"/>
    <dgm:cxn modelId="{450A5D62-565B-463E-9CE3-647A7CCF50E7}" type="presParOf" srcId="{24CEC310-154B-4E75-AA3D-3E5D6E5A3348}" destId="{3B461DA5-C5AD-473B-BE1D-C48025597C37}" srcOrd="0" destOrd="0" presId="urn:microsoft.com/office/officeart/2009/3/layout/HorizontalOrganizationChart"/>
    <dgm:cxn modelId="{3D0DC1C2-A1C1-4ADD-98BE-BE8E7716FDDF}" type="presParOf" srcId="{24CEC310-154B-4E75-AA3D-3E5D6E5A3348}" destId="{5C71EA66-D47B-4263-8A24-67B6A9469AD0}" srcOrd="1" destOrd="0" presId="urn:microsoft.com/office/officeart/2009/3/layout/HorizontalOrganizationChart"/>
    <dgm:cxn modelId="{B2142007-6028-4B34-B0D2-796E62AF20B7}" type="presParOf" srcId="{BE663EC5-2C97-45AA-BF46-A0CDF896F71B}" destId="{AD79B44E-D904-4A9E-975E-EAB9D5AB9795}" srcOrd="1" destOrd="0" presId="urn:microsoft.com/office/officeart/2009/3/layout/HorizontalOrganizationChart"/>
    <dgm:cxn modelId="{FD89A76F-83B4-4596-ACF8-9D6A15C0216F}" type="presParOf" srcId="{AD79B44E-D904-4A9E-975E-EAB9D5AB9795}" destId="{6551F951-A117-4B4D-A0A3-EA96FE6F0532}" srcOrd="0" destOrd="0" presId="urn:microsoft.com/office/officeart/2009/3/layout/HorizontalOrganizationChart"/>
    <dgm:cxn modelId="{BD6E1D00-3189-42D2-929F-01F7B4AEDF1E}" type="presParOf" srcId="{AD79B44E-D904-4A9E-975E-EAB9D5AB9795}" destId="{AE45D059-F894-4550-8BAB-6B0E25A80AE7}" srcOrd="1" destOrd="0" presId="urn:microsoft.com/office/officeart/2009/3/layout/HorizontalOrganizationChart"/>
    <dgm:cxn modelId="{FE6BE6A6-2A33-42B7-9BE5-1C5992ED1BA9}" type="presParOf" srcId="{AE45D059-F894-4550-8BAB-6B0E25A80AE7}" destId="{261384FC-2C3C-4696-BEEC-C983B4669977}" srcOrd="0" destOrd="0" presId="urn:microsoft.com/office/officeart/2009/3/layout/HorizontalOrganizationChart"/>
    <dgm:cxn modelId="{EF0A58C7-CA0C-48E3-9F52-AF48F9490E05}" type="presParOf" srcId="{261384FC-2C3C-4696-BEEC-C983B4669977}" destId="{852C6526-3D5B-41D2-828D-FDB96F96988A}" srcOrd="0" destOrd="0" presId="urn:microsoft.com/office/officeart/2009/3/layout/HorizontalOrganizationChart"/>
    <dgm:cxn modelId="{5FA4F09D-1E73-4C1D-849A-64E86262759D}" type="presParOf" srcId="{261384FC-2C3C-4696-BEEC-C983B4669977}" destId="{18F022E8-9E6C-4F86-AE86-5A9484E40EE3}" srcOrd="1" destOrd="0" presId="urn:microsoft.com/office/officeart/2009/3/layout/HorizontalOrganizationChart"/>
    <dgm:cxn modelId="{54F71A44-D274-4EFB-A05C-3F9F684A3ADA}" type="presParOf" srcId="{AE45D059-F894-4550-8BAB-6B0E25A80AE7}" destId="{4BD47411-059F-4819-9D66-30C6B62708BA}" srcOrd="1" destOrd="0" presId="urn:microsoft.com/office/officeart/2009/3/layout/HorizontalOrganizationChart"/>
    <dgm:cxn modelId="{9432FB7A-FF12-4E0F-9C6C-77F6B3CDE2CB}" type="presParOf" srcId="{4BD47411-059F-4819-9D66-30C6B62708BA}" destId="{962405D3-91DD-4F3E-A8A3-F68A16512255}" srcOrd="0" destOrd="0" presId="urn:microsoft.com/office/officeart/2009/3/layout/HorizontalOrganizationChart"/>
    <dgm:cxn modelId="{DB6D4EA4-96CD-457A-8862-6FD2E2367A2F}" type="presParOf" srcId="{4BD47411-059F-4819-9D66-30C6B62708BA}" destId="{D13D967D-CBB6-4EB7-A7D1-D576C85E0860}" srcOrd="1" destOrd="0" presId="urn:microsoft.com/office/officeart/2009/3/layout/HorizontalOrganizationChart"/>
    <dgm:cxn modelId="{9DDCB7CC-8423-49AA-B485-770F60EF44D0}" type="presParOf" srcId="{D13D967D-CBB6-4EB7-A7D1-D576C85E0860}" destId="{0929A769-991B-4B97-AB63-71DAE0171507}" srcOrd="0" destOrd="0" presId="urn:microsoft.com/office/officeart/2009/3/layout/HorizontalOrganizationChart"/>
    <dgm:cxn modelId="{087F15A9-9EA2-4CEE-8148-63C09D32FC79}" type="presParOf" srcId="{0929A769-991B-4B97-AB63-71DAE0171507}" destId="{CA5CC0E7-9CC1-44DA-BE0A-F74F96CE0F73}" srcOrd="0" destOrd="0" presId="urn:microsoft.com/office/officeart/2009/3/layout/HorizontalOrganizationChart"/>
    <dgm:cxn modelId="{531DDE94-FF03-4C51-A3BE-73898FF191F3}" type="presParOf" srcId="{0929A769-991B-4B97-AB63-71DAE0171507}" destId="{9BE5CC48-57E2-424C-96DE-9BB33CE43D31}" srcOrd="1" destOrd="0" presId="urn:microsoft.com/office/officeart/2009/3/layout/HorizontalOrganizationChart"/>
    <dgm:cxn modelId="{D0DE8D5B-97D3-4198-915B-13DB7B9718BF}" type="presParOf" srcId="{D13D967D-CBB6-4EB7-A7D1-D576C85E0860}" destId="{2C273F89-F66D-404E-A8F9-558A04FEFE29}" srcOrd="1" destOrd="0" presId="urn:microsoft.com/office/officeart/2009/3/layout/HorizontalOrganizationChart"/>
    <dgm:cxn modelId="{8963DA07-337D-410C-92CB-BE615148864D}" type="presParOf" srcId="{D13D967D-CBB6-4EB7-A7D1-D576C85E0860}" destId="{2F120DA1-3A47-460E-AD32-8CAED2B24DC7}" srcOrd="2" destOrd="0" presId="urn:microsoft.com/office/officeart/2009/3/layout/HorizontalOrganizationChart"/>
    <dgm:cxn modelId="{564E7C92-263C-48E7-9EBD-29DE302443DB}" type="presParOf" srcId="{AE45D059-F894-4550-8BAB-6B0E25A80AE7}" destId="{D13FE368-6043-4834-B8AB-2E6C36D8BB57}" srcOrd="2" destOrd="0" presId="urn:microsoft.com/office/officeart/2009/3/layout/HorizontalOrganizationChart"/>
    <dgm:cxn modelId="{C22993AD-5F69-4B41-AF62-AE3C89DE1AAC}" type="presParOf" srcId="{AD79B44E-D904-4A9E-975E-EAB9D5AB9795}" destId="{163F2139-3F9A-4893-AD17-CCC71DEB58FD}" srcOrd="2" destOrd="0" presId="urn:microsoft.com/office/officeart/2009/3/layout/HorizontalOrganizationChart"/>
    <dgm:cxn modelId="{7A196C37-1D14-4E5E-BACC-BE8123DB3C90}" type="presParOf" srcId="{AD79B44E-D904-4A9E-975E-EAB9D5AB9795}" destId="{B01CF94F-C3A6-42B3-B3B6-B9FD2DC66CDC}" srcOrd="3" destOrd="0" presId="urn:microsoft.com/office/officeart/2009/3/layout/HorizontalOrganizationChart"/>
    <dgm:cxn modelId="{4EC95CE8-5A4A-4832-8C22-7FD9E9EDB5F7}" type="presParOf" srcId="{B01CF94F-C3A6-42B3-B3B6-B9FD2DC66CDC}" destId="{2CD05EEB-E72B-4995-9752-D080446C60F3}" srcOrd="0" destOrd="0" presId="urn:microsoft.com/office/officeart/2009/3/layout/HorizontalOrganizationChart"/>
    <dgm:cxn modelId="{20B06401-22BE-42B0-919F-C6A179BE50EB}" type="presParOf" srcId="{2CD05EEB-E72B-4995-9752-D080446C60F3}" destId="{B862D02F-ABD4-43D8-B40D-88A1416B9065}" srcOrd="0" destOrd="0" presId="urn:microsoft.com/office/officeart/2009/3/layout/HorizontalOrganizationChart"/>
    <dgm:cxn modelId="{906BDD6B-A285-4046-B6AD-ABB6E36F2CE5}" type="presParOf" srcId="{2CD05EEB-E72B-4995-9752-D080446C60F3}" destId="{CF97C81F-6C36-4D5A-ACF5-88D461A7279F}" srcOrd="1" destOrd="0" presId="urn:microsoft.com/office/officeart/2009/3/layout/HorizontalOrganizationChart"/>
    <dgm:cxn modelId="{D72D25C8-3A4F-41F2-A383-6DBE9E32C4EC}" type="presParOf" srcId="{B01CF94F-C3A6-42B3-B3B6-B9FD2DC66CDC}" destId="{D0196C0E-A906-4B3F-B1BC-4B55732FFC9B}" srcOrd="1" destOrd="0" presId="urn:microsoft.com/office/officeart/2009/3/layout/HorizontalOrganizationChart"/>
    <dgm:cxn modelId="{AE7301BC-2B4D-46B8-9CC4-A11020CB542D}" type="presParOf" srcId="{D0196C0E-A906-4B3F-B1BC-4B55732FFC9B}" destId="{5237113F-ABE8-46FF-B641-00EB121972DB}" srcOrd="0" destOrd="0" presId="urn:microsoft.com/office/officeart/2009/3/layout/HorizontalOrganizationChart"/>
    <dgm:cxn modelId="{26B83E8E-5808-4A69-ACD0-565EC19397DB}" type="presParOf" srcId="{D0196C0E-A906-4B3F-B1BC-4B55732FFC9B}" destId="{994B08E2-3C39-4302-86BD-68707446869F}" srcOrd="1" destOrd="0" presId="urn:microsoft.com/office/officeart/2009/3/layout/HorizontalOrganizationChart"/>
    <dgm:cxn modelId="{AABFF508-D1D9-4127-AA66-F8B4046D3CEE}" type="presParOf" srcId="{994B08E2-3C39-4302-86BD-68707446869F}" destId="{00916104-7976-48B6-AA60-C768A3F1B2BF}" srcOrd="0" destOrd="0" presId="urn:microsoft.com/office/officeart/2009/3/layout/HorizontalOrganizationChart"/>
    <dgm:cxn modelId="{0AFD6408-5F76-490D-8084-4F55CF6FA6F7}" type="presParOf" srcId="{00916104-7976-48B6-AA60-C768A3F1B2BF}" destId="{436F0ADB-6206-407E-818D-74849B52BE6F}" srcOrd="0" destOrd="0" presId="urn:microsoft.com/office/officeart/2009/3/layout/HorizontalOrganizationChart"/>
    <dgm:cxn modelId="{CA8D4542-A539-404F-BAF5-791C502D3DB6}" type="presParOf" srcId="{00916104-7976-48B6-AA60-C768A3F1B2BF}" destId="{1FDF7944-4DD2-45A7-8FA9-C4220B8B9C07}" srcOrd="1" destOrd="0" presId="urn:microsoft.com/office/officeart/2009/3/layout/HorizontalOrganizationChart"/>
    <dgm:cxn modelId="{DC1DAC76-D274-4026-BD58-882000BD0F0C}" type="presParOf" srcId="{994B08E2-3C39-4302-86BD-68707446869F}" destId="{550A9A8D-0CDA-4532-A1A8-6F4463D1BF34}" srcOrd="1" destOrd="0" presId="urn:microsoft.com/office/officeart/2009/3/layout/HorizontalOrganizationChart"/>
    <dgm:cxn modelId="{BC3AC5BB-0D0F-42DA-9E34-02C2E114E950}" type="presParOf" srcId="{994B08E2-3C39-4302-86BD-68707446869F}" destId="{EBD744FC-F129-4911-A25E-431C43CC3671}" srcOrd="2" destOrd="0" presId="urn:microsoft.com/office/officeart/2009/3/layout/HorizontalOrganizationChart"/>
    <dgm:cxn modelId="{6CF92D28-7133-407B-89D4-3C950ECE6F84}" type="presParOf" srcId="{D0196C0E-A906-4B3F-B1BC-4B55732FFC9B}" destId="{3FC7E726-82BF-4881-9227-66BDB3A2921E}" srcOrd="2" destOrd="0" presId="urn:microsoft.com/office/officeart/2009/3/layout/HorizontalOrganizationChart"/>
    <dgm:cxn modelId="{29588F1F-EA1E-4A9D-BF14-257D0790D29D}" type="presParOf" srcId="{D0196C0E-A906-4B3F-B1BC-4B55732FFC9B}" destId="{CF4C6BE4-06EC-4A06-94A3-82AF80CAF43F}" srcOrd="3" destOrd="0" presId="urn:microsoft.com/office/officeart/2009/3/layout/HorizontalOrganizationChart"/>
    <dgm:cxn modelId="{84C76175-5C38-45CD-8E3F-038697FE48CD}" type="presParOf" srcId="{CF4C6BE4-06EC-4A06-94A3-82AF80CAF43F}" destId="{1FF6C742-05DD-4ABC-BF25-17FF0C15D169}" srcOrd="0" destOrd="0" presId="urn:microsoft.com/office/officeart/2009/3/layout/HorizontalOrganizationChart"/>
    <dgm:cxn modelId="{54E40E82-8C95-487B-BF79-80353AE72433}" type="presParOf" srcId="{1FF6C742-05DD-4ABC-BF25-17FF0C15D169}" destId="{356D8DC2-6CEE-4584-8C68-A5EC4416E188}" srcOrd="0" destOrd="0" presId="urn:microsoft.com/office/officeart/2009/3/layout/HorizontalOrganizationChart"/>
    <dgm:cxn modelId="{7C343505-8F35-4031-8C5B-35B051EFDF75}" type="presParOf" srcId="{1FF6C742-05DD-4ABC-BF25-17FF0C15D169}" destId="{77F0ED51-EF2A-46B0-859F-555BFC08B133}" srcOrd="1" destOrd="0" presId="urn:microsoft.com/office/officeart/2009/3/layout/HorizontalOrganizationChart"/>
    <dgm:cxn modelId="{4F900D06-08A7-43C3-B1DB-2952A5C61EF0}" type="presParOf" srcId="{CF4C6BE4-06EC-4A06-94A3-82AF80CAF43F}" destId="{3A3FD938-8354-4812-91FE-0C086B2FBFEB}" srcOrd="1" destOrd="0" presId="urn:microsoft.com/office/officeart/2009/3/layout/HorizontalOrganizationChart"/>
    <dgm:cxn modelId="{AB2854A4-CE73-4C78-8339-1132AF2291D1}" type="presParOf" srcId="{CF4C6BE4-06EC-4A06-94A3-82AF80CAF43F}" destId="{8D38B166-45B9-49E6-B37E-D832EAA41571}" srcOrd="2" destOrd="0" presId="urn:microsoft.com/office/officeart/2009/3/layout/HorizontalOrganizationChart"/>
    <dgm:cxn modelId="{2BAB0BD6-AE94-44A1-9D1A-65863EBCF91B}" type="presParOf" srcId="{B01CF94F-C3A6-42B3-B3B6-B9FD2DC66CDC}" destId="{0A2AF096-6D67-4346-A2FA-45C15BD48037}" srcOrd="2" destOrd="0" presId="urn:microsoft.com/office/officeart/2009/3/layout/HorizontalOrganizationChart"/>
    <dgm:cxn modelId="{A8D58B17-1447-4916-995D-3191C6A2F135}" type="presParOf" srcId="{AD79B44E-D904-4A9E-975E-EAB9D5AB9795}" destId="{AE1CD310-189A-49FC-B440-1B7E546B1A06}" srcOrd="4" destOrd="0" presId="urn:microsoft.com/office/officeart/2009/3/layout/HorizontalOrganizationChart"/>
    <dgm:cxn modelId="{F4DCFA25-3FD1-49F4-9E41-ACF361B6F546}" type="presParOf" srcId="{AD79B44E-D904-4A9E-975E-EAB9D5AB9795}" destId="{CB82C82D-8502-48F4-A25C-97679DFE8712}" srcOrd="5" destOrd="0" presId="urn:microsoft.com/office/officeart/2009/3/layout/HorizontalOrganizationChart"/>
    <dgm:cxn modelId="{481357D6-266C-4D0E-A806-EC1369C4CA0A}" type="presParOf" srcId="{CB82C82D-8502-48F4-A25C-97679DFE8712}" destId="{543FE929-794A-486C-8F0E-3241E038D87D}" srcOrd="0" destOrd="0" presId="urn:microsoft.com/office/officeart/2009/3/layout/HorizontalOrganizationChart"/>
    <dgm:cxn modelId="{503FB50A-0375-4450-9367-88A04A84FE99}" type="presParOf" srcId="{543FE929-794A-486C-8F0E-3241E038D87D}" destId="{FC268FD7-C258-4A5E-A27B-C74F9C2BC392}" srcOrd="0" destOrd="0" presId="urn:microsoft.com/office/officeart/2009/3/layout/HorizontalOrganizationChart"/>
    <dgm:cxn modelId="{6EF5C9CF-8EFB-40D7-99AB-0968083BD224}" type="presParOf" srcId="{543FE929-794A-486C-8F0E-3241E038D87D}" destId="{60B3D2BB-41E8-407B-895D-1FCEAD3D386C}" srcOrd="1" destOrd="0" presId="urn:microsoft.com/office/officeart/2009/3/layout/HorizontalOrganizationChart"/>
    <dgm:cxn modelId="{D514B14F-AE3F-4172-8B5E-E482CDBE0679}" type="presParOf" srcId="{CB82C82D-8502-48F4-A25C-97679DFE8712}" destId="{965573EA-1933-4C1A-8487-6DC9685266AD}" srcOrd="1" destOrd="0" presId="urn:microsoft.com/office/officeart/2009/3/layout/HorizontalOrganizationChart"/>
    <dgm:cxn modelId="{A1346BE3-D275-4AB8-AAB8-C9C91CC19821}" type="presParOf" srcId="{965573EA-1933-4C1A-8487-6DC9685266AD}" destId="{78618825-D5A0-4AF4-B83F-89CE77DB593D}" srcOrd="0" destOrd="0" presId="urn:microsoft.com/office/officeart/2009/3/layout/HorizontalOrganizationChart"/>
    <dgm:cxn modelId="{B40FC81F-B062-40DE-8793-BC087AF1C515}" type="presParOf" srcId="{965573EA-1933-4C1A-8487-6DC9685266AD}" destId="{2BA21F0E-BEAA-42FF-A2AB-EF49B0A123EA}" srcOrd="1" destOrd="0" presId="urn:microsoft.com/office/officeart/2009/3/layout/HorizontalOrganizationChart"/>
    <dgm:cxn modelId="{53C20987-1639-48FB-AE32-CC5883A54FF2}" type="presParOf" srcId="{2BA21F0E-BEAA-42FF-A2AB-EF49B0A123EA}" destId="{BA60B791-14CE-486E-A028-56C8126CABBC}" srcOrd="0" destOrd="0" presId="urn:microsoft.com/office/officeart/2009/3/layout/HorizontalOrganizationChart"/>
    <dgm:cxn modelId="{75E47FC0-F770-4F0B-ABCF-79C299574E1F}" type="presParOf" srcId="{BA60B791-14CE-486E-A028-56C8126CABBC}" destId="{C195FA80-C88D-4F3D-9040-79199626631C}" srcOrd="0" destOrd="0" presId="urn:microsoft.com/office/officeart/2009/3/layout/HorizontalOrganizationChart"/>
    <dgm:cxn modelId="{3546247B-1278-41E8-B64E-CCE4B6660E4B}" type="presParOf" srcId="{BA60B791-14CE-486E-A028-56C8126CABBC}" destId="{333E77D0-8D36-492A-9188-9F071A28F73E}" srcOrd="1" destOrd="0" presId="urn:microsoft.com/office/officeart/2009/3/layout/HorizontalOrganizationChart"/>
    <dgm:cxn modelId="{1A30C518-F1CB-4F1F-822D-47C36CCE7969}" type="presParOf" srcId="{2BA21F0E-BEAA-42FF-A2AB-EF49B0A123EA}" destId="{D9F6AC7B-553E-4CAC-9C18-309E6AC6104B}" srcOrd="1" destOrd="0" presId="urn:microsoft.com/office/officeart/2009/3/layout/HorizontalOrganizationChart"/>
    <dgm:cxn modelId="{31F67FDF-F872-40A7-926C-3C455718A662}" type="presParOf" srcId="{D9F6AC7B-553E-4CAC-9C18-309E6AC6104B}" destId="{AC11D92C-D602-4D5E-9A06-70BBF921C576}" srcOrd="0" destOrd="0" presId="urn:microsoft.com/office/officeart/2009/3/layout/HorizontalOrganizationChart"/>
    <dgm:cxn modelId="{6C91C531-635E-44E3-8B33-2B94839E4FB2}" type="presParOf" srcId="{D9F6AC7B-553E-4CAC-9C18-309E6AC6104B}" destId="{AFEE124A-5109-46E9-858A-78DB3144D47D}" srcOrd="1" destOrd="0" presId="urn:microsoft.com/office/officeart/2009/3/layout/HorizontalOrganizationChart"/>
    <dgm:cxn modelId="{20EBC29D-ED18-4F45-8CE9-95AD72A042FB}" type="presParOf" srcId="{AFEE124A-5109-46E9-858A-78DB3144D47D}" destId="{1CE8CB3C-1A90-4499-AAF7-32CE3AD6A346}" srcOrd="0" destOrd="0" presId="urn:microsoft.com/office/officeart/2009/3/layout/HorizontalOrganizationChart"/>
    <dgm:cxn modelId="{5E5A823F-67DA-4861-8497-92D341442177}" type="presParOf" srcId="{1CE8CB3C-1A90-4499-AAF7-32CE3AD6A346}" destId="{230001D1-8F6C-455F-84C2-99016A67C11D}" srcOrd="0" destOrd="0" presId="urn:microsoft.com/office/officeart/2009/3/layout/HorizontalOrganizationChart"/>
    <dgm:cxn modelId="{E6CB7638-53C4-43F7-884A-5ED52ADC8471}" type="presParOf" srcId="{1CE8CB3C-1A90-4499-AAF7-32CE3AD6A346}" destId="{E072E4E5-CA17-4F89-AD06-B1E0265D4302}" srcOrd="1" destOrd="0" presId="urn:microsoft.com/office/officeart/2009/3/layout/HorizontalOrganizationChart"/>
    <dgm:cxn modelId="{6FD99E46-1AD8-4257-8649-BA23B651EBA7}" type="presParOf" srcId="{AFEE124A-5109-46E9-858A-78DB3144D47D}" destId="{02A4FAA9-8549-40F9-B762-0EDD8EE5F471}" srcOrd="1" destOrd="0" presId="urn:microsoft.com/office/officeart/2009/3/layout/HorizontalOrganizationChart"/>
    <dgm:cxn modelId="{0F1B215A-2D59-4496-B1E2-1C730219D31F}" type="presParOf" srcId="{AFEE124A-5109-46E9-858A-78DB3144D47D}" destId="{30D18CBC-1E94-4A14-8DE8-640EE83B3036}" srcOrd="2" destOrd="0" presId="urn:microsoft.com/office/officeart/2009/3/layout/HorizontalOrganizationChart"/>
    <dgm:cxn modelId="{D948E4CF-4C82-4280-90A3-C85A9170D70B}" type="presParOf" srcId="{D9F6AC7B-553E-4CAC-9C18-309E6AC6104B}" destId="{BAC8537A-0AB9-40BB-BE03-5A14E3EA6508}" srcOrd="2" destOrd="0" presId="urn:microsoft.com/office/officeart/2009/3/layout/HorizontalOrganizationChart"/>
    <dgm:cxn modelId="{45330E81-C09B-414A-91C7-58C5727196CD}" type="presParOf" srcId="{D9F6AC7B-553E-4CAC-9C18-309E6AC6104B}" destId="{68EA002A-096B-499F-9285-781171540630}" srcOrd="3" destOrd="0" presId="urn:microsoft.com/office/officeart/2009/3/layout/HorizontalOrganizationChart"/>
    <dgm:cxn modelId="{4AB59F31-6473-45A5-8055-93A387DD0EBF}" type="presParOf" srcId="{68EA002A-096B-499F-9285-781171540630}" destId="{85BCACDA-4919-400E-A55D-1ACE2A5870B5}" srcOrd="0" destOrd="0" presId="urn:microsoft.com/office/officeart/2009/3/layout/HorizontalOrganizationChart"/>
    <dgm:cxn modelId="{AA64055B-F0CF-4FA8-9891-8C39A2C88944}" type="presParOf" srcId="{85BCACDA-4919-400E-A55D-1ACE2A5870B5}" destId="{E9D2E131-8B37-4EAD-9AF1-DA7F056577EE}" srcOrd="0" destOrd="0" presId="urn:microsoft.com/office/officeart/2009/3/layout/HorizontalOrganizationChart"/>
    <dgm:cxn modelId="{F45B65EA-AE80-4AEA-B07D-5B97AF06D168}" type="presParOf" srcId="{85BCACDA-4919-400E-A55D-1ACE2A5870B5}" destId="{6F2B7C50-C9C2-47C6-A04F-368C71B39047}" srcOrd="1" destOrd="0" presId="urn:microsoft.com/office/officeart/2009/3/layout/HorizontalOrganizationChart"/>
    <dgm:cxn modelId="{58002033-1D18-49C2-8942-50FE0ED7C026}" type="presParOf" srcId="{68EA002A-096B-499F-9285-781171540630}" destId="{2BAD6F1E-29F9-438A-97B6-6874B0DED84F}" srcOrd="1" destOrd="0" presId="urn:microsoft.com/office/officeart/2009/3/layout/HorizontalOrganizationChart"/>
    <dgm:cxn modelId="{F993434A-C301-4674-B1C8-C8E6FAB68700}" type="presParOf" srcId="{68EA002A-096B-499F-9285-781171540630}" destId="{ECDBDB32-B6AA-4D22-B1AF-08C48A4BD152}" srcOrd="2" destOrd="0" presId="urn:microsoft.com/office/officeart/2009/3/layout/HorizontalOrganizationChart"/>
    <dgm:cxn modelId="{ACD47C8C-575C-4870-B38C-6B35204DD95B}" type="presParOf" srcId="{D9F6AC7B-553E-4CAC-9C18-309E6AC6104B}" destId="{54AF98B8-72E8-4DAD-90BD-2D3706AB1F54}" srcOrd="4" destOrd="0" presId="urn:microsoft.com/office/officeart/2009/3/layout/HorizontalOrganizationChart"/>
    <dgm:cxn modelId="{DD2AD91C-863B-4DAE-B232-26598EFE3F0E}" type="presParOf" srcId="{D9F6AC7B-553E-4CAC-9C18-309E6AC6104B}" destId="{74107392-B9CE-4124-9ADF-39E7C456501D}" srcOrd="5" destOrd="0" presId="urn:microsoft.com/office/officeart/2009/3/layout/HorizontalOrganizationChart"/>
    <dgm:cxn modelId="{07D19583-418B-46F2-8FC8-A309DA347E81}" type="presParOf" srcId="{74107392-B9CE-4124-9ADF-39E7C456501D}" destId="{BA0AC7EB-4925-49F9-B990-D3E7499DAA9E}" srcOrd="0" destOrd="0" presId="urn:microsoft.com/office/officeart/2009/3/layout/HorizontalOrganizationChart"/>
    <dgm:cxn modelId="{08F68D2D-1E72-40FB-AC76-43A28B3F8151}" type="presParOf" srcId="{BA0AC7EB-4925-49F9-B990-D3E7499DAA9E}" destId="{225B0B23-813F-4455-B4A9-30D32BA2600F}" srcOrd="0" destOrd="0" presId="urn:microsoft.com/office/officeart/2009/3/layout/HorizontalOrganizationChart"/>
    <dgm:cxn modelId="{55AB7D16-4043-4122-85D6-92822154027D}" type="presParOf" srcId="{BA0AC7EB-4925-49F9-B990-D3E7499DAA9E}" destId="{38ABDE2B-02E1-4E1E-8192-96C0B0DC63CF}" srcOrd="1" destOrd="0" presId="urn:microsoft.com/office/officeart/2009/3/layout/HorizontalOrganizationChart"/>
    <dgm:cxn modelId="{84C9C30B-AC2B-47D2-A08D-ECAC262544EF}" type="presParOf" srcId="{74107392-B9CE-4124-9ADF-39E7C456501D}" destId="{6A3D091E-A977-4076-9045-84992DFF9F09}" srcOrd="1" destOrd="0" presId="urn:microsoft.com/office/officeart/2009/3/layout/HorizontalOrganizationChart"/>
    <dgm:cxn modelId="{C671768B-A0E4-444F-98D1-6BFEFD348151}" type="presParOf" srcId="{74107392-B9CE-4124-9ADF-39E7C456501D}" destId="{9503E30A-8AD8-49C6-9643-6FF8B7BABD6A}" srcOrd="2" destOrd="0" presId="urn:microsoft.com/office/officeart/2009/3/layout/HorizontalOrganizationChart"/>
    <dgm:cxn modelId="{42AC9897-0CAB-40FF-8F9E-D5C0374FC226}" type="presParOf" srcId="{D9F6AC7B-553E-4CAC-9C18-309E6AC6104B}" destId="{1FFF9B6C-80A5-4FE1-A4EF-26F72CAEF470}" srcOrd="6" destOrd="0" presId="urn:microsoft.com/office/officeart/2009/3/layout/HorizontalOrganizationChart"/>
    <dgm:cxn modelId="{609012B2-762F-488E-A33B-D666CBDA6515}" type="presParOf" srcId="{D9F6AC7B-553E-4CAC-9C18-309E6AC6104B}" destId="{2A47B022-28A1-48A2-A875-1C099DE70F92}" srcOrd="7" destOrd="0" presId="urn:microsoft.com/office/officeart/2009/3/layout/HorizontalOrganizationChart"/>
    <dgm:cxn modelId="{31FD0A93-14E7-4722-9C3C-DD2EBF185C86}" type="presParOf" srcId="{2A47B022-28A1-48A2-A875-1C099DE70F92}" destId="{38D7F665-450B-4123-B0D0-E12735CDE816}" srcOrd="0" destOrd="0" presId="urn:microsoft.com/office/officeart/2009/3/layout/HorizontalOrganizationChart"/>
    <dgm:cxn modelId="{02906DCB-5A60-44A8-B9B1-536EDD11BAE4}" type="presParOf" srcId="{38D7F665-450B-4123-B0D0-E12735CDE816}" destId="{421DB3EE-1D95-44E5-B4B3-0AD913389AAA}" srcOrd="0" destOrd="0" presId="urn:microsoft.com/office/officeart/2009/3/layout/HorizontalOrganizationChart"/>
    <dgm:cxn modelId="{32EEA3AA-E8A3-42A8-9C83-77340D9EEC59}" type="presParOf" srcId="{38D7F665-450B-4123-B0D0-E12735CDE816}" destId="{29DF4002-D4D6-4F56-B17C-8B4F3110561E}" srcOrd="1" destOrd="0" presId="urn:microsoft.com/office/officeart/2009/3/layout/HorizontalOrganizationChart"/>
    <dgm:cxn modelId="{6336C159-E913-4FF3-8867-D56A021D0793}" type="presParOf" srcId="{2A47B022-28A1-48A2-A875-1C099DE70F92}" destId="{C0930133-A1D9-4530-A07F-BC0541B9C716}" srcOrd="1" destOrd="0" presId="urn:microsoft.com/office/officeart/2009/3/layout/HorizontalOrganizationChart"/>
    <dgm:cxn modelId="{5889F48A-972C-4D37-ACD9-268237C8CAC3}" type="presParOf" srcId="{2A47B022-28A1-48A2-A875-1C099DE70F92}" destId="{B737A80B-8F49-4840-8874-BED62CC6A9DB}" srcOrd="2" destOrd="0" presId="urn:microsoft.com/office/officeart/2009/3/layout/HorizontalOrganizationChart"/>
    <dgm:cxn modelId="{49CECF99-9083-45CC-85D3-4596D16D30C5}" type="presParOf" srcId="{2BA21F0E-BEAA-42FF-A2AB-EF49B0A123EA}" destId="{AF5C2628-FE5B-427D-9CD4-53D7B84DA9EE}" srcOrd="2" destOrd="0" presId="urn:microsoft.com/office/officeart/2009/3/layout/HorizontalOrganizationChart"/>
    <dgm:cxn modelId="{8C938C2B-4535-495E-AAEE-CD2F50CD5576}" type="presParOf" srcId="{965573EA-1933-4C1A-8487-6DC9685266AD}" destId="{5C0767F4-BBC2-430B-ACE9-6D6D783D4EB1}" srcOrd="2" destOrd="0" presId="urn:microsoft.com/office/officeart/2009/3/layout/HorizontalOrganizationChart"/>
    <dgm:cxn modelId="{03E58E34-6A7A-4C17-91B6-961207304105}" type="presParOf" srcId="{965573EA-1933-4C1A-8487-6DC9685266AD}" destId="{814BF098-CA2F-4681-AECF-8AB28EFB6794}" srcOrd="3" destOrd="0" presId="urn:microsoft.com/office/officeart/2009/3/layout/HorizontalOrganizationChart"/>
    <dgm:cxn modelId="{3EDE80AB-77BF-46A1-85CD-FBF4FCC869F3}" type="presParOf" srcId="{814BF098-CA2F-4681-AECF-8AB28EFB6794}" destId="{D1E7D9B9-8F2D-4F1C-BD6A-F59BD3B0FB76}" srcOrd="0" destOrd="0" presId="urn:microsoft.com/office/officeart/2009/3/layout/HorizontalOrganizationChart"/>
    <dgm:cxn modelId="{AA136D5D-865D-4725-8C2E-385DAC4CB62C}" type="presParOf" srcId="{D1E7D9B9-8F2D-4F1C-BD6A-F59BD3B0FB76}" destId="{42F871E9-B55C-4AE1-BC7C-98073F628D53}" srcOrd="0" destOrd="0" presId="urn:microsoft.com/office/officeart/2009/3/layout/HorizontalOrganizationChart"/>
    <dgm:cxn modelId="{D710858E-CDB7-49ED-8CAC-1E824C57B191}" type="presParOf" srcId="{D1E7D9B9-8F2D-4F1C-BD6A-F59BD3B0FB76}" destId="{8CEB4A86-8B02-44BB-95CE-014042D01357}" srcOrd="1" destOrd="0" presId="urn:microsoft.com/office/officeart/2009/3/layout/HorizontalOrganizationChart"/>
    <dgm:cxn modelId="{D1FF6D3F-6C3E-4323-A114-037351C46413}" type="presParOf" srcId="{814BF098-CA2F-4681-AECF-8AB28EFB6794}" destId="{EBCB04D4-26A2-4D9C-AF6D-E95A0077947A}" srcOrd="1" destOrd="0" presId="urn:microsoft.com/office/officeart/2009/3/layout/HorizontalOrganizationChart"/>
    <dgm:cxn modelId="{1C502D68-491D-4EA1-B447-AF7F3CFBC95C}" type="presParOf" srcId="{EBCB04D4-26A2-4D9C-AF6D-E95A0077947A}" destId="{F9A6368B-D732-46BC-AE7D-17E567E2DB31}" srcOrd="0" destOrd="0" presId="urn:microsoft.com/office/officeart/2009/3/layout/HorizontalOrganizationChart"/>
    <dgm:cxn modelId="{6AAA14DC-122A-432C-8878-529750825D95}" type="presParOf" srcId="{EBCB04D4-26A2-4D9C-AF6D-E95A0077947A}" destId="{BED4293C-0BB3-4242-BDEA-FD0418B73FC8}" srcOrd="1" destOrd="0" presId="urn:microsoft.com/office/officeart/2009/3/layout/HorizontalOrganizationChart"/>
    <dgm:cxn modelId="{F12BDF84-2E69-46DA-8387-B92D000CB83E}" type="presParOf" srcId="{BED4293C-0BB3-4242-BDEA-FD0418B73FC8}" destId="{8DD611F5-F080-47FD-9549-4947E5F01EE0}" srcOrd="0" destOrd="0" presId="urn:microsoft.com/office/officeart/2009/3/layout/HorizontalOrganizationChart"/>
    <dgm:cxn modelId="{2D9A9921-12B9-45BD-A9F5-B2409120107D}" type="presParOf" srcId="{8DD611F5-F080-47FD-9549-4947E5F01EE0}" destId="{4E529982-52CE-4CF5-A42E-3F963C4F34B9}" srcOrd="0" destOrd="0" presId="urn:microsoft.com/office/officeart/2009/3/layout/HorizontalOrganizationChart"/>
    <dgm:cxn modelId="{4A7CC4B2-5A30-49B7-B880-7D90F5E48031}" type="presParOf" srcId="{8DD611F5-F080-47FD-9549-4947E5F01EE0}" destId="{542F21ED-71F2-4A5D-8C38-2D57B989DA71}" srcOrd="1" destOrd="0" presId="urn:microsoft.com/office/officeart/2009/3/layout/HorizontalOrganizationChart"/>
    <dgm:cxn modelId="{764E1B06-D6C8-4202-9617-64FAAF8CF6E6}" type="presParOf" srcId="{BED4293C-0BB3-4242-BDEA-FD0418B73FC8}" destId="{323F6B73-B9E8-4DA3-8621-62303F97DFDD}" srcOrd="1" destOrd="0" presId="urn:microsoft.com/office/officeart/2009/3/layout/HorizontalOrganizationChart"/>
    <dgm:cxn modelId="{54F9D237-E323-4423-9CC1-53A44E9E1257}" type="presParOf" srcId="{BED4293C-0BB3-4242-BDEA-FD0418B73FC8}" destId="{9F304921-F7BC-4BA6-866D-4D824B858B28}" srcOrd="2" destOrd="0" presId="urn:microsoft.com/office/officeart/2009/3/layout/HorizontalOrganizationChart"/>
    <dgm:cxn modelId="{C50BFD6E-4A76-409E-A1F2-7C9408E4E4A4}" type="presParOf" srcId="{EBCB04D4-26A2-4D9C-AF6D-E95A0077947A}" destId="{736C3B4E-2180-4179-B58E-AF106D6BBB43}" srcOrd="2" destOrd="0" presId="urn:microsoft.com/office/officeart/2009/3/layout/HorizontalOrganizationChart"/>
    <dgm:cxn modelId="{888FB3F8-CB1C-4B25-AFBB-BB47B9CA4C0E}" type="presParOf" srcId="{EBCB04D4-26A2-4D9C-AF6D-E95A0077947A}" destId="{ED039F12-E01F-4AAC-97E4-C1BBE45A8840}" srcOrd="3" destOrd="0" presId="urn:microsoft.com/office/officeart/2009/3/layout/HorizontalOrganizationChart"/>
    <dgm:cxn modelId="{20AEF7E1-5E36-4A80-ABFF-88075B1F5632}" type="presParOf" srcId="{ED039F12-E01F-4AAC-97E4-C1BBE45A8840}" destId="{800336FC-CC2F-4095-9448-5694D9B8F36E}" srcOrd="0" destOrd="0" presId="urn:microsoft.com/office/officeart/2009/3/layout/HorizontalOrganizationChart"/>
    <dgm:cxn modelId="{A5D15781-7346-453A-BCE0-47B72166C6A7}" type="presParOf" srcId="{800336FC-CC2F-4095-9448-5694D9B8F36E}" destId="{DCB92B81-AB8A-450A-8414-F5C3A037DBC1}" srcOrd="0" destOrd="0" presId="urn:microsoft.com/office/officeart/2009/3/layout/HorizontalOrganizationChart"/>
    <dgm:cxn modelId="{02139A43-D8B5-4689-A13A-30C589E64475}" type="presParOf" srcId="{800336FC-CC2F-4095-9448-5694D9B8F36E}" destId="{62B6C25F-9F87-4D56-8BEF-0857E7B45D26}" srcOrd="1" destOrd="0" presId="urn:microsoft.com/office/officeart/2009/3/layout/HorizontalOrganizationChart"/>
    <dgm:cxn modelId="{D8462739-3D20-4088-BB16-3E102F6190E8}" type="presParOf" srcId="{ED039F12-E01F-4AAC-97E4-C1BBE45A8840}" destId="{37DB54DD-D456-4F3E-AD00-841EBE9B01F1}" srcOrd="1" destOrd="0" presId="urn:microsoft.com/office/officeart/2009/3/layout/HorizontalOrganizationChart"/>
    <dgm:cxn modelId="{3BE19F93-4ED2-4D4C-931C-6F907D35696D}" type="presParOf" srcId="{ED039F12-E01F-4AAC-97E4-C1BBE45A8840}" destId="{08F3ECBC-DD99-4082-833B-6CB4D7E14905}" srcOrd="2" destOrd="0" presId="urn:microsoft.com/office/officeart/2009/3/layout/HorizontalOrganizationChart"/>
    <dgm:cxn modelId="{E73E0664-0E11-42E4-9D02-B477FCE42BE7}" type="presParOf" srcId="{EBCB04D4-26A2-4D9C-AF6D-E95A0077947A}" destId="{D5B9F578-8CBB-412C-ADD9-5C82DF302F76}" srcOrd="4" destOrd="0" presId="urn:microsoft.com/office/officeart/2009/3/layout/HorizontalOrganizationChart"/>
    <dgm:cxn modelId="{29540442-AD6B-4881-B686-19C32FE39322}" type="presParOf" srcId="{EBCB04D4-26A2-4D9C-AF6D-E95A0077947A}" destId="{109A8A52-0F5E-4C83-925F-B3132336D649}" srcOrd="5" destOrd="0" presId="urn:microsoft.com/office/officeart/2009/3/layout/HorizontalOrganizationChart"/>
    <dgm:cxn modelId="{FD8B35CB-7BA5-47DD-BC9B-2506BC082072}" type="presParOf" srcId="{109A8A52-0F5E-4C83-925F-B3132336D649}" destId="{9B5073C9-BD95-40B0-A506-567A73A4A886}" srcOrd="0" destOrd="0" presId="urn:microsoft.com/office/officeart/2009/3/layout/HorizontalOrganizationChart"/>
    <dgm:cxn modelId="{73BA4C59-C112-4FEC-8CA1-B67DB226CA41}" type="presParOf" srcId="{9B5073C9-BD95-40B0-A506-567A73A4A886}" destId="{5D0A0C23-07CC-4D1E-B0E6-55E2548A0205}" srcOrd="0" destOrd="0" presId="urn:microsoft.com/office/officeart/2009/3/layout/HorizontalOrganizationChart"/>
    <dgm:cxn modelId="{C2964C7F-3EA4-4294-B236-911BA4D55340}" type="presParOf" srcId="{9B5073C9-BD95-40B0-A506-567A73A4A886}" destId="{BDB01A42-A0DC-4C0C-9353-2B2A9F1D09D0}" srcOrd="1" destOrd="0" presId="urn:microsoft.com/office/officeart/2009/3/layout/HorizontalOrganizationChart"/>
    <dgm:cxn modelId="{01430ABE-E7E1-4945-A0B8-86D4FE73E926}" type="presParOf" srcId="{109A8A52-0F5E-4C83-925F-B3132336D649}" destId="{AED96665-BA00-4F31-BF31-056DD08C5C2D}" srcOrd="1" destOrd="0" presId="urn:microsoft.com/office/officeart/2009/3/layout/HorizontalOrganizationChart"/>
    <dgm:cxn modelId="{F3EB1B0D-BF67-44A7-9BED-216C596B0505}" type="presParOf" srcId="{109A8A52-0F5E-4C83-925F-B3132336D649}" destId="{4BFE735F-218F-415A-9880-25B8C9BA94F9}" srcOrd="2" destOrd="0" presId="urn:microsoft.com/office/officeart/2009/3/layout/HorizontalOrganizationChart"/>
    <dgm:cxn modelId="{D010103D-CFF4-4A97-B496-046F82646841}" type="presParOf" srcId="{814BF098-CA2F-4681-AECF-8AB28EFB6794}" destId="{D3A5C1C4-FD14-4ACE-BA65-01BFBDEE8FA3}" srcOrd="2" destOrd="0" presId="urn:microsoft.com/office/officeart/2009/3/layout/HorizontalOrganizationChart"/>
    <dgm:cxn modelId="{923E61F4-1678-4AAF-A405-79A8DBEC86B8}" type="presParOf" srcId="{CB82C82D-8502-48F4-A25C-97679DFE8712}" destId="{ECD5BCA6-F4A6-46A9-A03B-91ED5A26DE32}" srcOrd="2" destOrd="0" presId="urn:microsoft.com/office/officeart/2009/3/layout/HorizontalOrganizationChart"/>
    <dgm:cxn modelId="{7603F1AF-2C26-4130-9BBF-A734B8011BFE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第二节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职业生涯设计的基本理论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A8DE2F-CA14-4E78-87F3-8134FECC1EE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职业锚理论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0CAC1BB-0020-4F04-9468-0172C8D4CCEE}" type="parTrans" cxnId="{4A12345D-FC42-45F2-BE58-3F93635E1B41}">
      <dgm:prSet/>
      <dgm:spPr/>
      <dgm:t>
        <a:bodyPr/>
        <a:lstStyle/>
        <a:p>
          <a:endParaRPr lang="zh-CN" altLang="en-US"/>
        </a:p>
      </dgm:t>
    </dgm:pt>
    <dgm:pt modelId="{28E3E585-21BC-469F-8B26-28DF7CE6D0B2}" type="sibTrans" cxnId="{4A12345D-FC42-45F2-BE58-3F93635E1B41}">
      <dgm:prSet/>
      <dgm:spPr/>
      <dgm:t>
        <a:bodyPr/>
        <a:lstStyle/>
        <a:p>
          <a:endParaRPr lang="zh-CN" altLang="en-US"/>
        </a:p>
      </dgm:t>
    </dgm:pt>
    <dgm:pt modelId="{E371DBA1-78A9-4900-A129-01C533D69376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职业发展阶段理论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23A898F-5D72-40D2-9E8E-F70551CEEB79}" type="parTrans" cxnId="{331A344C-5766-4FFE-8F11-0E8DA4AAAD7A}">
      <dgm:prSet/>
      <dgm:spPr/>
      <dgm:t>
        <a:bodyPr/>
        <a:lstStyle/>
        <a:p>
          <a:endParaRPr lang="zh-CN" altLang="en-US"/>
        </a:p>
      </dgm:t>
    </dgm:pt>
    <dgm:pt modelId="{81728633-1C45-4B79-9A31-1B879FC45674}" type="sibTrans" cxnId="{331A344C-5766-4FFE-8F11-0E8DA4AAAD7A}">
      <dgm:prSet/>
      <dgm:spPr/>
      <dgm:t>
        <a:bodyPr/>
        <a:lstStyle/>
        <a:p>
          <a:endParaRPr lang="zh-CN" altLang="en-US"/>
        </a:p>
      </dgm:t>
    </dgm:pt>
    <dgm:pt modelId="{17DDFE76-41A7-4C8E-8E24-0D6B61340BD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人们选择和发展自己的职业时所围绕的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04E65F3-7A9B-4334-89CB-37E98FBD5A18}" type="parTrans" cxnId="{8F0CD1F1-12F6-45F3-909C-29E39F4F36F7}">
      <dgm:prSet/>
      <dgm:spPr/>
      <dgm:t>
        <a:bodyPr/>
        <a:lstStyle/>
        <a:p>
          <a:endParaRPr lang="zh-CN" altLang="en-US"/>
        </a:p>
      </dgm:t>
    </dgm:pt>
    <dgm:pt modelId="{B177B386-A7C9-4F10-8FCD-50EF7C8DC96A}" type="sibTrans" cxnId="{8F0CD1F1-12F6-45F3-909C-29E39F4F36F7}">
      <dgm:prSet/>
      <dgm:spPr/>
      <dgm:t>
        <a:bodyPr/>
        <a:lstStyle/>
        <a:p>
          <a:endParaRPr lang="zh-CN" altLang="en-US"/>
        </a:p>
      </dgm:t>
    </dgm:pt>
    <dgm:pt modelId="{7A8D7A96-6F45-4DA1-94ED-3EC2A3E63AA1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美国职业指导专家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施恩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教授提出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7088BFF-D75B-4544-921E-55535B415707}" type="parTrans" cxnId="{688BF786-828F-49FA-BD47-EDC6ED2F54F6}">
      <dgm:prSet/>
      <dgm:spPr/>
      <dgm:t>
        <a:bodyPr/>
        <a:lstStyle/>
        <a:p>
          <a:endParaRPr lang="zh-CN" altLang="en-US"/>
        </a:p>
      </dgm:t>
    </dgm:pt>
    <dgm:pt modelId="{75FCEAEB-8E4A-4319-A5CB-6275E432BD70}" type="sibTrans" cxnId="{688BF786-828F-49FA-BD47-EDC6ED2F54F6}">
      <dgm:prSet/>
      <dgm:spPr/>
      <dgm:t>
        <a:bodyPr/>
        <a:lstStyle/>
        <a:p>
          <a:endParaRPr lang="zh-CN" altLang="en-US"/>
        </a:p>
      </dgm:t>
    </dgm:pt>
    <dgm:pt modelId="{224A1F2D-D24A-4C7A-B5B5-17C974A514B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利用职业锚能引导人们的职业发展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4EF3A48-4E83-47B2-B572-71A6011BA5BB}" type="parTrans" cxnId="{4B145761-981C-41FB-9213-A08BCED72379}">
      <dgm:prSet/>
      <dgm:spPr/>
      <dgm:t>
        <a:bodyPr/>
        <a:lstStyle/>
        <a:p>
          <a:endParaRPr lang="zh-CN" altLang="en-US"/>
        </a:p>
      </dgm:t>
    </dgm:pt>
    <dgm:pt modelId="{AB9FB6CD-81AF-40C5-8395-4D939B59EF0C}" type="sibTrans" cxnId="{4B145761-981C-41FB-9213-A08BCED72379}">
      <dgm:prSet/>
      <dgm:spPr/>
      <dgm:t>
        <a:bodyPr/>
        <a:lstStyle/>
        <a:p>
          <a:endParaRPr lang="zh-CN" altLang="en-US"/>
        </a:p>
      </dgm:t>
    </dgm:pt>
    <dgm:pt modelId="{F219E8B5-7A07-4622-AE27-8F968AAA0C7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探索</a:t>
          </a: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阶段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96187B1-D08B-400C-BC25-1C6F2A935CEA}" type="parTrans" cxnId="{B0DD555D-C321-4DAE-9C01-87BD171428C6}">
      <dgm:prSet/>
      <dgm:spPr/>
      <dgm:t>
        <a:bodyPr/>
        <a:lstStyle/>
        <a:p>
          <a:endParaRPr lang="zh-CN" altLang="en-US"/>
        </a:p>
      </dgm:t>
    </dgm:pt>
    <dgm:pt modelId="{2F5D4DD4-038D-4E9B-8FD6-675F0034A1FF}" type="sibTrans" cxnId="{B0DD555D-C321-4DAE-9C01-87BD171428C6}">
      <dgm:prSet/>
      <dgm:spPr/>
      <dgm:t>
        <a:bodyPr/>
        <a:lstStyle/>
        <a:p>
          <a:endParaRPr lang="zh-CN" altLang="en-US"/>
        </a:p>
      </dgm:t>
    </dgm:pt>
    <dgm:pt modelId="{BFD8DD7A-1100-4BD0-88BC-D18056C08C2D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zh-CN" sz="1800" b="1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试探</a:t>
          </a:r>
          <a:r>
            <a:rPr lang="zh-CN" altLang="zh-CN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性地选择职业，</a:t>
          </a:r>
          <a:r>
            <a:rPr lang="zh-CN" altLang="en-US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试图通过变动不同的工作或单位而</a:t>
          </a:r>
          <a:r>
            <a:rPr lang="zh-CN" altLang="zh-CN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选定自己一生将从事的职业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B00B5CA-762D-4BC2-92F9-60E84D7DA54F}" type="parTrans" cxnId="{BC0F3766-3A68-4596-AB01-A637A812A73C}">
      <dgm:prSet/>
      <dgm:spPr/>
      <dgm:t>
        <a:bodyPr/>
        <a:lstStyle/>
        <a:p>
          <a:endParaRPr lang="zh-CN" altLang="en-US"/>
        </a:p>
      </dgm:t>
    </dgm:pt>
    <dgm:pt modelId="{4F6AF88F-31C4-410B-BC13-461FEFD15A56}" type="sibTrans" cxnId="{BC0F3766-3A68-4596-AB01-A637A812A73C}">
      <dgm:prSet/>
      <dgm:spPr/>
      <dgm:t>
        <a:bodyPr/>
        <a:lstStyle/>
        <a:p>
          <a:endParaRPr lang="zh-CN" altLang="en-US"/>
        </a:p>
      </dgm:t>
    </dgm:pt>
    <dgm:pt modelId="{FDB864CE-8947-4F6D-87B6-348B5470EB41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萨珀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从终生发展角度把职业生涯四个阶段</a:t>
          </a:r>
          <a:endParaRPr lang="zh-CN" altLang="en-US" sz="1800" b="1" i="0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97DFB3B-121D-4869-B8F9-1F6AD0BCDB12}" type="parTrans" cxnId="{EA7D5C23-BDB0-487F-AECE-88E9908F4ADD}">
      <dgm:prSet/>
      <dgm:spPr/>
      <dgm:t>
        <a:bodyPr/>
        <a:lstStyle/>
        <a:p>
          <a:endParaRPr lang="zh-CN" altLang="en-US"/>
        </a:p>
      </dgm:t>
    </dgm:pt>
    <dgm:pt modelId="{681E9049-0E0A-4294-B4B9-1F7E4DCD8EBC}" type="sibTrans" cxnId="{EA7D5C23-BDB0-487F-AECE-88E9908F4ADD}">
      <dgm:prSet/>
      <dgm:spPr/>
      <dgm:t>
        <a:bodyPr/>
        <a:lstStyle/>
        <a:p>
          <a:endParaRPr lang="zh-CN" altLang="en-US"/>
        </a:p>
      </dgm:t>
    </dgm:pt>
    <dgm:pt modelId="{4FFC35A1-13D9-4B87-B1CF-EA3D5272845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立业</a:t>
          </a: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与发展阶段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4959982-1A3E-4627-8706-72AE21D1B883}" type="parTrans" cxnId="{0AC87C4E-F331-4DDA-9272-A75BE3CCF2D0}">
      <dgm:prSet/>
      <dgm:spPr/>
      <dgm:t>
        <a:bodyPr/>
        <a:lstStyle/>
        <a:p>
          <a:endParaRPr lang="zh-CN" altLang="en-US"/>
        </a:p>
      </dgm:t>
    </dgm:pt>
    <dgm:pt modelId="{33C03E28-6669-4C29-BFE1-3322C914A53D}" type="sibTrans" cxnId="{0AC87C4E-F331-4DDA-9272-A75BE3CCF2D0}">
      <dgm:prSet/>
      <dgm:spPr/>
      <dgm:t>
        <a:bodyPr/>
        <a:lstStyle/>
        <a:p>
          <a:endParaRPr lang="zh-CN" altLang="en-US"/>
        </a:p>
      </dgm:t>
    </dgm:pt>
    <dgm:pt modelId="{F962D893-1FA0-47A0-A2DE-381993A9BE4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u="none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主要关心的是在工作中的成长、</a:t>
          </a:r>
          <a:r>
            <a:rPr lang="zh-CN" altLang="en-US" sz="1800" b="1" u="none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发展</a:t>
          </a:r>
          <a:r>
            <a:rPr lang="zh-CN" altLang="en-US" sz="1800" u="none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或晋升，成就感和晋升感强烈、激励力也最大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BD68685-0CBB-41EE-A1B6-FF88B1C2EE72}" type="parTrans" cxnId="{A72F85D9-D965-40C3-9CE2-D6C83986B9B2}">
      <dgm:prSet/>
      <dgm:spPr/>
      <dgm:t>
        <a:bodyPr/>
        <a:lstStyle/>
        <a:p>
          <a:endParaRPr lang="zh-CN" altLang="en-US"/>
        </a:p>
      </dgm:t>
    </dgm:pt>
    <dgm:pt modelId="{C0A6FB90-8825-4C62-BC4F-4557CE8F6AB3}" type="sibTrans" cxnId="{A72F85D9-D965-40C3-9CE2-D6C83986B9B2}">
      <dgm:prSet/>
      <dgm:spPr/>
      <dgm:t>
        <a:bodyPr/>
        <a:lstStyle/>
        <a:p>
          <a:endParaRPr lang="zh-CN" altLang="en-US"/>
        </a:p>
      </dgm:t>
    </dgm:pt>
    <dgm:pt modelId="{1F222836-40A5-4815-AB45-85F1038F68E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维持</a:t>
          </a: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阶段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04469B8-85DE-4BF0-B409-342F73958812}" type="parTrans" cxnId="{56B961D8-1540-4A85-BF4C-4511FF7EC1D3}">
      <dgm:prSet/>
      <dgm:spPr/>
      <dgm:t>
        <a:bodyPr/>
        <a:lstStyle/>
        <a:p>
          <a:endParaRPr lang="zh-CN" altLang="en-US"/>
        </a:p>
      </dgm:t>
    </dgm:pt>
    <dgm:pt modelId="{71C0D112-118D-4286-A038-BCD4C53C7F36}" type="sibTrans" cxnId="{56B961D8-1540-4A85-BF4C-4511FF7EC1D3}">
      <dgm:prSet/>
      <dgm:spPr/>
      <dgm:t>
        <a:bodyPr/>
        <a:lstStyle/>
        <a:p>
          <a:endParaRPr lang="zh-CN" altLang="en-US"/>
        </a:p>
      </dgm:t>
    </dgm:pt>
    <dgm:pt modelId="{BDB63121-3EA7-467B-8AA6-5E19CA6B99B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①希望</a:t>
          </a:r>
          <a:r>
            <a:rPr lang="zh-CN" altLang="en-US" sz="1800" b="1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维持</a:t>
          </a:r>
          <a:r>
            <a:rPr lang="zh-CN" altLang="en-US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或保留自己已得地位；②希望更新或学习知识和技能。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E54D318-216F-433A-B4BB-5FDBC035EFD5}" type="parTrans" cxnId="{E864F0BE-DCC7-4B85-927F-1B448C854D36}">
      <dgm:prSet/>
      <dgm:spPr/>
      <dgm:t>
        <a:bodyPr/>
        <a:lstStyle/>
        <a:p>
          <a:endParaRPr lang="zh-CN" altLang="en-US"/>
        </a:p>
      </dgm:t>
    </dgm:pt>
    <dgm:pt modelId="{6F5CFD7B-1FF8-48B9-BB70-D959EAABE788}" type="sibTrans" cxnId="{E864F0BE-DCC7-4B85-927F-1B448C854D36}">
      <dgm:prSet/>
      <dgm:spPr/>
      <dgm:t>
        <a:bodyPr/>
        <a:lstStyle/>
        <a:p>
          <a:endParaRPr lang="zh-CN" altLang="en-US"/>
        </a:p>
      </dgm:t>
    </dgm:pt>
    <dgm:pt modelId="{004789F0-35A5-48BB-91FC-BC5C6E66DFF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衰退</a:t>
          </a: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阶段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55CD045-D207-4B96-B2E7-6A6D45333A0D}" type="parTrans" cxnId="{6D593306-99F6-47F6-B2E9-3B4E3D231558}">
      <dgm:prSet/>
      <dgm:spPr/>
      <dgm:t>
        <a:bodyPr/>
        <a:lstStyle/>
        <a:p>
          <a:endParaRPr lang="zh-CN" altLang="en-US"/>
        </a:p>
      </dgm:t>
    </dgm:pt>
    <dgm:pt modelId="{EB8D69E1-596C-4DA1-824A-DFE8999C8112}" type="sibTrans" cxnId="{6D593306-99F6-47F6-B2E9-3B4E3D231558}">
      <dgm:prSet/>
      <dgm:spPr/>
      <dgm:t>
        <a:bodyPr/>
        <a:lstStyle/>
        <a:p>
          <a:endParaRPr lang="zh-CN" altLang="en-US"/>
        </a:p>
      </dgm:t>
    </dgm:pt>
    <dgm:pt modelId="{8E02889B-340D-4905-A2D9-4890D010F6A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①准备着</a:t>
          </a:r>
          <a:r>
            <a:rPr lang="zh-CN" altLang="en-US" sz="1800" b="1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退休</a:t>
          </a:r>
          <a:r>
            <a:rPr lang="zh-CN" altLang="en-US" sz="18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；②准备重返职业社会</a:t>
          </a:r>
          <a:endParaRPr lang="zh-CN" altLang="en-US" sz="18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776D5AD-4801-4D2F-A026-0D5656AEA773}" type="parTrans" cxnId="{069BB601-ED7C-4A54-9D8D-1598DD1154B8}">
      <dgm:prSet/>
      <dgm:spPr/>
      <dgm:t>
        <a:bodyPr/>
        <a:lstStyle/>
        <a:p>
          <a:endParaRPr lang="zh-CN" altLang="en-US"/>
        </a:p>
      </dgm:t>
    </dgm:pt>
    <dgm:pt modelId="{0FD0E72D-12AA-4608-82A1-94DAFFF26D08}" type="sibTrans" cxnId="{069BB601-ED7C-4A54-9D8D-1598DD1154B8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AE1CD310-189A-49FC-B440-1B7E546B1A06}" type="pres">
      <dgm:prSet presAssocID="{823A898F-5D72-40D2-9E8E-F70551CEEB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B82C82D-8502-48F4-A25C-97679DFE8712}" type="pres">
      <dgm:prSet presAssocID="{E371DBA1-78A9-4900-A129-01C533D69376}" presName="hierRoot2" presStyleCnt="0">
        <dgm:presLayoutVars>
          <dgm:hierBranch val="init"/>
        </dgm:presLayoutVars>
      </dgm:prSet>
      <dgm:spPr/>
    </dgm:pt>
    <dgm:pt modelId="{543FE929-794A-486C-8F0E-3241E038D87D}" type="pres">
      <dgm:prSet presAssocID="{E371DBA1-78A9-4900-A129-01C533D69376}" presName="rootComposite" presStyleCnt="0"/>
      <dgm:spPr/>
    </dgm:pt>
    <dgm:pt modelId="{FC268FD7-C258-4A5E-A27B-C74F9C2BC392}" type="pres">
      <dgm:prSet presAssocID="{E371DBA1-78A9-4900-A129-01C533D69376}" presName="rootText" presStyleLbl="node2" presStyleIdx="0" presStyleCnt="2" custScaleX="225412" custScaleY="526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B3D2BB-41E8-407B-895D-1FCEAD3D386C}" type="pres">
      <dgm:prSet presAssocID="{E371DBA1-78A9-4900-A129-01C533D6937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5573EA-1933-4C1A-8487-6DC9685266AD}" type="pres">
      <dgm:prSet presAssocID="{E371DBA1-78A9-4900-A129-01C533D69376}" presName="hierChild4" presStyleCnt="0"/>
      <dgm:spPr/>
    </dgm:pt>
    <dgm:pt modelId="{9C431BD1-68FB-4C4A-ABF6-78FFE48B196A}" type="pres">
      <dgm:prSet presAssocID="{197DFB3B-121D-4869-B8F9-1F6AD0BCDB12}" presName="Name64" presStyleLbl="parChTrans1D3" presStyleIdx="0" presStyleCnt="8"/>
      <dgm:spPr/>
    </dgm:pt>
    <dgm:pt modelId="{01A45563-838F-4D0E-BB3A-EC95B403C756}" type="pres">
      <dgm:prSet presAssocID="{FDB864CE-8947-4F6D-87B6-348B5470EB41}" presName="hierRoot2" presStyleCnt="0">
        <dgm:presLayoutVars>
          <dgm:hierBranch val="init"/>
        </dgm:presLayoutVars>
      </dgm:prSet>
      <dgm:spPr/>
    </dgm:pt>
    <dgm:pt modelId="{1B6ADDE3-57FE-4059-86AE-36BD1778E31A}" type="pres">
      <dgm:prSet presAssocID="{FDB864CE-8947-4F6D-87B6-348B5470EB41}" presName="rootComposite" presStyleCnt="0"/>
      <dgm:spPr/>
    </dgm:pt>
    <dgm:pt modelId="{B6D79A57-34C4-4BBF-A79E-D1871FD59D8D}" type="pres">
      <dgm:prSet presAssocID="{FDB864CE-8947-4F6D-87B6-348B5470EB41}" presName="rootText" presStyleLbl="node3" presStyleIdx="0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EE2FE-158D-4068-BD50-D9FE548427B9}" type="pres">
      <dgm:prSet presAssocID="{FDB864CE-8947-4F6D-87B6-348B5470EB41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B7AEA3C4-0DFA-46D6-AA84-64BA81D73950}" type="pres">
      <dgm:prSet presAssocID="{FDB864CE-8947-4F6D-87B6-348B5470EB41}" presName="hierChild4" presStyleCnt="0"/>
      <dgm:spPr/>
    </dgm:pt>
    <dgm:pt modelId="{C6E40A64-6B8B-4C83-9D2A-4B938F0CF842}" type="pres">
      <dgm:prSet presAssocID="{FDB864CE-8947-4F6D-87B6-348B5470EB41}" presName="hierChild5" presStyleCnt="0"/>
      <dgm:spPr/>
    </dgm:pt>
    <dgm:pt modelId="{47A9166C-E32B-4023-A7FE-B2374A49B4D3}" type="pres">
      <dgm:prSet presAssocID="{E96187B1-D08B-400C-BC25-1C6F2A935CEA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C6E8D2F6-D41C-4BE3-9CF0-000CCA95D525}" type="pres">
      <dgm:prSet presAssocID="{F219E8B5-7A07-4622-AE27-8F968AAA0C77}" presName="hierRoot2" presStyleCnt="0">
        <dgm:presLayoutVars>
          <dgm:hierBranch val="init"/>
        </dgm:presLayoutVars>
      </dgm:prSet>
      <dgm:spPr/>
    </dgm:pt>
    <dgm:pt modelId="{69528CA3-1974-4909-8BA1-77A5446DBA2A}" type="pres">
      <dgm:prSet presAssocID="{F219E8B5-7A07-4622-AE27-8F968AAA0C77}" presName="rootComposite" presStyleCnt="0"/>
      <dgm:spPr/>
    </dgm:pt>
    <dgm:pt modelId="{72A5B004-01B7-4359-95DF-2708594135FA}" type="pres">
      <dgm:prSet presAssocID="{F219E8B5-7A07-4622-AE27-8F968AAA0C77}" presName="rootText" presStyleLbl="node3" presStyleIdx="1" presStyleCnt="8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4D5D14-AE18-4D61-B416-318DE5F698BD}" type="pres">
      <dgm:prSet presAssocID="{F219E8B5-7A07-4622-AE27-8F968AAA0C77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95BD3FFE-3952-440A-B1D4-7FB5AD0460B0}" type="pres">
      <dgm:prSet presAssocID="{F219E8B5-7A07-4622-AE27-8F968AAA0C77}" presName="hierChild4" presStyleCnt="0"/>
      <dgm:spPr/>
    </dgm:pt>
    <dgm:pt modelId="{69DC05CD-2E3D-402C-97A9-49844829E022}" type="pres">
      <dgm:prSet presAssocID="{8B00B5CA-762D-4BC2-92F9-60E84D7DA54F}" presName="Name64" presStyleLbl="parChTrans1D4" presStyleIdx="0" presStyleCnt="4"/>
      <dgm:spPr/>
      <dgm:t>
        <a:bodyPr/>
        <a:lstStyle/>
        <a:p>
          <a:endParaRPr lang="zh-CN" altLang="en-US"/>
        </a:p>
      </dgm:t>
    </dgm:pt>
    <dgm:pt modelId="{B1769B19-38B6-4ED7-92F1-E26D0698900A}" type="pres">
      <dgm:prSet presAssocID="{BFD8DD7A-1100-4BD0-88BC-D18056C08C2D}" presName="hierRoot2" presStyleCnt="0">
        <dgm:presLayoutVars>
          <dgm:hierBranch val="init"/>
        </dgm:presLayoutVars>
      </dgm:prSet>
      <dgm:spPr/>
    </dgm:pt>
    <dgm:pt modelId="{990A1320-36E8-4A9A-AC94-9CEFDED0E315}" type="pres">
      <dgm:prSet presAssocID="{BFD8DD7A-1100-4BD0-88BC-D18056C08C2D}" presName="rootComposite" presStyleCnt="0"/>
      <dgm:spPr/>
    </dgm:pt>
    <dgm:pt modelId="{B4D94EB8-74E5-4471-A39F-E8FEC4B5CE7D}" type="pres">
      <dgm:prSet presAssocID="{BFD8DD7A-1100-4BD0-88BC-D18056C08C2D}" presName="rootText" presStyleLbl="node4" presStyleIdx="0" presStyleCnt="4" custScaleX="1101405" custScaleY="4646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0A0046-0749-4A7E-8CF7-124312AA1B3B}" type="pres">
      <dgm:prSet presAssocID="{BFD8DD7A-1100-4BD0-88BC-D18056C08C2D}" presName="rootConnector" presStyleLbl="node4" presStyleIdx="0" presStyleCnt="4"/>
      <dgm:spPr/>
      <dgm:t>
        <a:bodyPr/>
        <a:lstStyle/>
        <a:p>
          <a:endParaRPr lang="zh-CN" altLang="en-US"/>
        </a:p>
      </dgm:t>
    </dgm:pt>
    <dgm:pt modelId="{E4459DD9-9352-421B-90DE-861018F5EA8B}" type="pres">
      <dgm:prSet presAssocID="{BFD8DD7A-1100-4BD0-88BC-D18056C08C2D}" presName="hierChild4" presStyleCnt="0"/>
      <dgm:spPr/>
    </dgm:pt>
    <dgm:pt modelId="{44005128-75EC-40B4-BA86-6058EEA7371C}" type="pres">
      <dgm:prSet presAssocID="{BFD8DD7A-1100-4BD0-88BC-D18056C08C2D}" presName="hierChild5" presStyleCnt="0"/>
      <dgm:spPr/>
    </dgm:pt>
    <dgm:pt modelId="{B7374D1A-5C28-47A8-8AE2-4AF7DE297FE7}" type="pres">
      <dgm:prSet presAssocID="{F219E8B5-7A07-4622-AE27-8F968AAA0C77}" presName="hierChild5" presStyleCnt="0"/>
      <dgm:spPr/>
    </dgm:pt>
    <dgm:pt modelId="{9FA8E693-8680-4CC1-B7BE-18F4D2DE1899}" type="pres">
      <dgm:prSet presAssocID="{D4959982-1A3E-4627-8706-72AE21D1B883}" presName="Name64" presStyleLbl="parChTrans1D3" presStyleIdx="2" presStyleCnt="8"/>
      <dgm:spPr/>
    </dgm:pt>
    <dgm:pt modelId="{349A68BF-314A-4A93-A0A8-B65B49C773DE}" type="pres">
      <dgm:prSet presAssocID="{4FFC35A1-13D9-4B87-B1CF-EA3D52728450}" presName="hierRoot2" presStyleCnt="0">
        <dgm:presLayoutVars>
          <dgm:hierBranch val="init"/>
        </dgm:presLayoutVars>
      </dgm:prSet>
      <dgm:spPr/>
    </dgm:pt>
    <dgm:pt modelId="{46397C11-1843-4E8B-A935-DE1F50B7DF4F}" type="pres">
      <dgm:prSet presAssocID="{4FFC35A1-13D9-4B87-B1CF-EA3D52728450}" presName="rootComposite" presStyleCnt="0"/>
      <dgm:spPr/>
    </dgm:pt>
    <dgm:pt modelId="{141BE7EF-3971-4CD3-9BDE-C802101B16FF}" type="pres">
      <dgm:prSet presAssocID="{4FFC35A1-13D9-4B87-B1CF-EA3D52728450}" presName="rootText" presStyleLbl="node3" presStyleIdx="2" presStyleCnt="8" custScaleX="225412" custScaleY="5003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2A89F9-3F39-40B2-A3DE-A316D4BD4BE2}" type="pres">
      <dgm:prSet presAssocID="{4FFC35A1-13D9-4B87-B1CF-EA3D52728450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87098D5A-8EBC-4A03-B1D0-8B8C5B362CF0}" type="pres">
      <dgm:prSet presAssocID="{4FFC35A1-13D9-4B87-B1CF-EA3D52728450}" presName="hierChild4" presStyleCnt="0"/>
      <dgm:spPr/>
    </dgm:pt>
    <dgm:pt modelId="{CECA607D-A3F6-4593-AD98-36E84128BAC1}" type="pres">
      <dgm:prSet presAssocID="{DBD68685-0CBB-41EE-A1B6-FF88B1C2EE72}" presName="Name64" presStyleLbl="parChTrans1D4" presStyleIdx="1" presStyleCnt="4"/>
      <dgm:spPr/>
    </dgm:pt>
    <dgm:pt modelId="{9ED8CE34-C602-4A92-BBB5-D9AB94B40A90}" type="pres">
      <dgm:prSet presAssocID="{F962D893-1FA0-47A0-A2DE-381993A9BE43}" presName="hierRoot2" presStyleCnt="0">
        <dgm:presLayoutVars>
          <dgm:hierBranch val="init"/>
        </dgm:presLayoutVars>
      </dgm:prSet>
      <dgm:spPr/>
    </dgm:pt>
    <dgm:pt modelId="{357831AE-FCA8-44AD-AA6A-24DAFD150C90}" type="pres">
      <dgm:prSet presAssocID="{F962D893-1FA0-47A0-A2DE-381993A9BE43}" presName="rootComposite" presStyleCnt="0"/>
      <dgm:spPr/>
    </dgm:pt>
    <dgm:pt modelId="{63506796-1FEE-44B2-B292-D51732D50F37}" type="pres">
      <dgm:prSet presAssocID="{F962D893-1FA0-47A0-A2DE-381993A9BE43}" presName="rootText" presStyleLbl="node4" presStyleIdx="1" presStyleCnt="4" custScaleX="1101405" custScaleY="4646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DEAC0F-2DE6-47D3-89E2-089BAEA818E1}" type="pres">
      <dgm:prSet presAssocID="{F962D893-1FA0-47A0-A2DE-381993A9BE43}" presName="rootConnector" presStyleLbl="node4" presStyleIdx="1" presStyleCnt="4"/>
      <dgm:spPr/>
      <dgm:t>
        <a:bodyPr/>
        <a:lstStyle/>
        <a:p>
          <a:endParaRPr lang="zh-CN" altLang="en-US"/>
        </a:p>
      </dgm:t>
    </dgm:pt>
    <dgm:pt modelId="{9BF6B976-6A1F-4CCD-9A71-DC745DC3DBFE}" type="pres">
      <dgm:prSet presAssocID="{F962D893-1FA0-47A0-A2DE-381993A9BE43}" presName="hierChild4" presStyleCnt="0"/>
      <dgm:spPr/>
    </dgm:pt>
    <dgm:pt modelId="{350DC494-7C39-4D43-85DE-215C48536324}" type="pres">
      <dgm:prSet presAssocID="{F962D893-1FA0-47A0-A2DE-381993A9BE43}" presName="hierChild5" presStyleCnt="0"/>
      <dgm:spPr/>
    </dgm:pt>
    <dgm:pt modelId="{8E6260EE-B16A-4E8B-AF43-70992058B553}" type="pres">
      <dgm:prSet presAssocID="{4FFC35A1-13D9-4B87-B1CF-EA3D52728450}" presName="hierChild5" presStyleCnt="0"/>
      <dgm:spPr/>
    </dgm:pt>
    <dgm:pt modelId="{2CAFCE51-831F-4011-A11A-E22139A1BFF6}" type="pres">
      <dgm:prSet presAssocID="{804469B8-85DE-4BF0-B409-342F73958812}" presName="Name64" presStyleLbl="parChTrans1D3" presStyleIdx="3" presStyleCnt="8"/>
      <dgm:spPr/>
    </dgm:pt>
    <dgm:pt modelId="{8BDDDC28-A578-451E-9734-4478778884C0}" type="pres">
      <dgm:prSet presAssocID="{1F222836-40A5-4815-AB45-85F1038F68EF}" presName="hierRoot2" presStyleCnt="0">
        <dgm:presLayoutVars>
          <dgm:hierBranch val="init"/>
        </dgm:presLayoutVars>
      </dgm:prSet>
      <dgm:spPr/>
    </dgm:pt>
    <dgm:pt modelId="{1165146F-5365-4CFC-AD1C-FD62D6B1A56F}" type="pres">
      <dgm:prSet presAssocID="{1F222836-40A5-4815-AB45-85F1038F68EF}" presName="rootComposite" presStyleCnt="0"/>
      <dgm:spPr/>
    </dgm:pt>
    <dgm:pt modelId="{DF66E8B0-7DB2-4F84-954C-08F6BC3F0DF6}" type="pres">
      <dgm:prSet presAssocID="{1F222836-40A5-4815-AB45-85F1038F68EF}" presName="rootText" presStyleLbl="node3" presStyleIdx="3" presStyleCnt="8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E836B3-7E60-4E04-AB59-6D1679979D8E}" type="pres">
      <dgm:prSet presAssocID="{1F222836-40A5-4815-AB45-85F1038F68EF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A344B0F3-2024-4ADE-93AA-42E430F4945D}" type="pres">
      <dgm:prSet presAssocID="{1F222836-40A5-4815-AB45-85F1038F68EF}" presName="hierChild4" presStyleCnt="0"/>
      <dgm:spPr/>
    </dgm:pt>
    <dgm:pt modelId="{407FE636-E910-4B71-A00A-1C909C757145}" type="pres">
      <dgm:prSet presAssocID="{6E54D318-216F-433A-B4BB-5FDBC035EFD5}" presName="Name64" presStyleLbl="parChTrans1D4" presStyleIdx="2" presStyleCnt="4"/>
      <dgm:spPr/>
    </dgm:pt>
    <dgm:pt modelId="{BA98F2B3-B081-4921-AAD9-4EB93FB30BD6}" type="pres">
      <dgm:prSet presAssocID="{BDB63121-3EA7-467B-8AA6-5E19CA6B99B0}" presName="hierRoot2" presStyleCnt="0">
        <dgm:presLayoutVars>
          <dgm:hierBranch val="init"/>
        </dgm:presLayoutVars>
      </dgm:prSet>
      <dgm:spPr/>
    </dgm:pt>
    <dgm:pt modelId="{ED0F3769-447C-4E67-A053-F11C154F00D5}" type="pres">
      <dgm:prSet presAssocID="{BDB63121-3EA7-467B-8AA6-5E19CA6B99B0}" presName="rootComposite" presStyleCnt="0"/>
      <dgm:spPr/>
    </dgm:pt>
    <dgm:pt modelId="{FB8C1E47-F717-43EB-8E03-FA2B422E567F}" type="pres">
      <dgm:prSet presAssocID="{BDB63121-3EA7-467B-8AA6-5E19CA6B99B0}" presName="rootText" presStyleLbl="node4" presStyleIdx="2" presStyleCnt="4" custScaleX="1101405" custScaleY="4646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1E32C5-0CF3-46E3-8E6F-C958D334A3F0}" type="pres">
      <dgm:prSet presAssocID="{BDB63121-3EA7-467B-8AA6-5E19CA6B99B0}" presName="rootConnector" presStyleLbl="node4" presStyleIdx="2" presStyleCnt="4"/>
      <dgm:spPr/>
      <dgm:t>
        <a:bodyPr/>
        <a:lstStyle/>
        <a:p>
          <a:endParaRPr lang="zh-CN" altLang="en-US"/>
        </a:p>
      </dgm:t>
    </dgm:pt>
    <dgm:pt modelId="{D22BD84A-D66E-4923-99D8-E15B77D72F06}" type="pres">
      <dgm:prSet presAssocID="{BDB63121-3EA7-467B-8AA6-5E19CA6B99B0}" presName="hierChild4" presStyleCnt="0"/>
      <dgm:spPr/>
    </dgm:pt>
    <dgm:pt modelId="{9045ED6C-FEC6-4EB7-A34A-798398547519}" type="pres">
      <dgm:prSet presAssocID="{BDB63121-3EA7-467B-8AA6-5E19CA6B99B0}" presName="hierChild5" presStyleCnt="0"/>
      <dgm:spPr/>
    </dgm:pt>
    <dgm:pt modelId="{0407EE6E-6F87-4DFC-BCA6-BE5EF305060F}" type="pres">
      <dgm:prSet presAssocID="{1F222836-40A5-4815-AB45-85F1038F68EF}" presName="hierChild5" presStyleCnt="0"/>
      <dgm:spPr/>
    </dgm:pt>
    <dgm:pt modelId="{7875B9FF-97F0-4611-899C-1F3483216717}" type="pres">
      <dgm:prSet presAssocID="{955CD045-D207-4B96-B2E7-6A6D45333A0D}" presName="Name64" presStyleLbl="parChTrans1D3" presStyleIdx="4" presStyleCnt="8"/>
      <dgm:spPr/>
    </dgm:pt>
    <dgm:pt modelId="{F6320624-464E-44B5-AE9D-D06F9BF6A543}" type="pres">
      <dgm:prSet presAssocID="{004789F0-35A5-48BB-91FC-BC5C6E66DFFF}" presName="hierRoot2" presStyleCnt="0">
        <dgm:presLayoutVars>
          <dgm:hierBranch val="init"/>
        </dgm:presLayoutVars>
      </dgm:prSet>
      <dgm:spPr/>
    </dgm:pt>
    <dgm:pt modelId="{552C9D30-442B-40D4-8BCA-07BAE96B6B22}" type="pres">
      <dgm:prSet presAssocID="{004789F0-35A5-48BB-91FC-BC5C6E66DFFF}" presName="rootComposite" presStyleCnt="0"/>
      <dgm:spPr/>
    </dgm:pt>
    <dgm:pt modelId="{33B22165-22CE-4148-89DC-46B5E2A2603B}" type="pres">
      <dgm:prSet presAssocID="{004789F0-35A5-48BB-91FC-BC5C6E66DFFF}" presName="rootText" presStyleLbl="node3" presStyleIdx="4" presStyleCnt="8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9267AB6-30D5-46EB-8A44-3BA47AC6DEF4}" type="pres">
      <dgm:prSet presAssocID="{004789F0-35A5-48BB-91FC-BC5C6E66DFF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FA33C003-C8E2-406F-A7FF-1F1574A72644}" type="pres">
      <dgm:prSet presAssocID="{004789F0-35A5-48BB-91FC-BC5C6E66DFFF}" presName="hierChild4" presStyleCnt="0"/>
      <dgm:spPr/>
    </dgm:pt>
    <dgm:pt modelId="{6E1A8AFB-C617-4756-BD2E-4A70CA0F331E}" type="pres">
      <dgm:prSet presAssocID="{9776D5AD-4801-4D2F-A026-0D5656AEA773}" presName="Name64" presStyleLbl="parChTrans1D4" presStyleIdx="3" presStyleCnt="4"/>
      <dgm:spPr/>
    </dgm:pt>
    <dgm:pt modelId="{4B74F7C0-73B1-4113-BE63-AAA687545E44}" type="pres">
      <dgm:prSet presAssocID="{8E02889B-340D-4905-A2D9-4890D010F6AB}" presName="hierRoot2" presStyleCnt="0">
        <dgm:presLayoutVars>
          <dgm:hierBranch val="init"/>
        </dgm:presLayoutVars>
      </dgm:prSet>
      <dgm:spPr/>
    </dgm:pt>
    <dgm:pt modelId="{A80CAB56-F091-4295-AEAA-97E4C3E4E475}" type="pres">
      <dgm:prSet presAssocID="{8E02889B-340D-4905-A2D9-4890D010F6AB}" presName="rootComposite" presStyleCnt="0"/>
      <dgm:spPr/>
    </dgm:pt>
    <dgm:pt modelId="{1105D705-47D5-4A01-BF20-8178E2248C6A}" type="pres">
      <dgm:prSet presAssocID="{8E02889B-340D-4905-A2D9-4890D010F6AB}" presName="rootText" presStyleLbl="node4" presStyleIdx="3" presStyleCnt="4" custScaleX="1101405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2503A0-985C-47C1-A673-FE71C89B2F2D}" type="pres">
      <dgm:prSet presAssocID="{8E02889B-340D-4905-A2D9-4890D010F6AB}" presName="rootConnector" presStyleLbl="node4" presStyleIdx="3" presStyleCnt="4"/>
      <dgm:spPr/>
      <dgm:t>
        <a:bodyPr/>
        <a:lstStyle/>
        <a:p>
          <a:endParaRPr lang="zh-CN" altLang="en-US"/>
        </a:p>
      </dgm:t>
    </dgm:pt>
    <dgm:pt modelId="{228D060D-2B3B-4F5A-BFE2-245819DF9BD8}" type="pres">
      <dgm:prSet presAssocID="{8E02889B-340D-4905-A2D9-4890D010F6AB}" presName="hierChild4" presStyleCnt="0"/>
      <dgm:spPr/>
    </dgm:pt>
    <dgm:pt modelId="{5C68F32A-3751-4516-AC1C-81BECA5F207E}" type="pres">
      <dgm:prSet presAssocID="{8E02889B-340D-4905-A2D9-4890D010F6AB}" presName="hierChild5" presStyleCnt="0"/>
      <dgm:spPr/>
    </dgm:pt>
    <dgm:pt modelId="{3ABC5138-7EE8-4959-BF17-8077B9808624}" type="pres">
      <dgm:prSet presAssocID="{004789F0-35A5-48BB-91FC-BC5C6E66DFFF}" presName="hierChild5" presStyleCnt="0"/>
      <dgm:spPr/>
    </dgm:pt>
    <dgm:pt modelId="{ECD5BCA6-F4A6-46A9-A03B-91ED5A26DE32}" type="pres">
      <dgm:prSet presAssocID="{E371DBA1-78A9-4900-A129-01C533D69376}" presName="hierChild5" presStyleCnt="0"/>
      <dgm:spPr/>
    </dgm:pt>
    <dgm:pt modelId="{163F2139-3F9A-4893-AD17-CCC71DEB58FD}" type="pres">
      <dgm:prSet presAssocID="{F0CAC1BB-0020-4F04-9468-0172C8D4CCE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01CF94F-C3A6-42B3-B3B6-B9FD2DC66CDC}" type="pres">
      <dgm:prSet presAssocID="{5BA8DE2F-CA14-4E78-87F3-8134FECC1EE0}" presName="hierRoot2" presStyleCnt="0">
        <dgm:presLayoutVars>
          <dgm:hierBranch val="init"/>
        </dgm:presLayoutVars>
      </dgm:prSet>
      <dgm:spPr/>
    </dgm:pt>
    <dgm:pt modelId="{2CD05EEB-E72B-4995-9752-D080446C60F3}" type="pres">
      <dgm:prSet presAssocID="{5BA8DE2F-CA14-4E78-87F3-8134FECC1EE0}" presName="rootComposite" presStyleCnt="0"/>
      <dgm:spPr/>
    </dgm:pt>
    <dgm:pt modelId="{B862D02F-ABD4-43D8-B40D-88A1416B9065}" type="pres">
      <dgm:prSet presAssocID="{5BA8DE2F-CA14-4E78-87F3-8134FECC1EE0}" presName="rootText" presStyleLbl="node2" presStyleIdx="1" presStyleCnt="2" custScaleX="225412" custScaleY="5208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97C81F-6C36-4D5A-ACF5-88D461A7279F}" type="pres">
      <dgm:prSet presAssocID="{5BA8DE2F-CA14-4E78-87F3-8134FECC1EE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D0196C0E-A906-4B3F-B1BC-4B55732FFC9B}" type="pres">
      <dgm:prSet presAssocID="{5BA8DE2F-CA14-4E78-87F3-8134FECC1EE0}" presName="hierChild4" presStyleCnt="0"/>
      <dgm:spPr/>
    </dgm:pt>
    <dgm:pt modelId="{3FC7E726-82BF-4881-9227-66BDB3A2921E}" type="pres">
      <dgm:prSet presAssocID="{B04E65F3-7A9B-4334-89CB-37E98FBD5A18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CF4C6BE4-06EC-4A06-94A3-82AF80CAF43F}" type="pres">
      <dgm:prSet presAssocID="{17DDFE76-41A7-4C8E-8E24-0D6B61340BD8}" presName="hierRoot2" presStyleCnt="0">
        <dgm:presLayoutVars>
          <dgm:hierBranch val="init"/>
        </dgm:presLayoutVars>
      </dgm:prSet>
      <dgm:spPr/>
    </dgm:pt>
    <dgm:pt modelId="{1FF6C742-05DD-4ABC-BF25-17FF0C15D169}" type="pres">
      <dgm:prSet presAssocID="{17DDFE76-41A7-4C8E-8E24-0D6B61340BD8}" presName="rootComposite" presStyleCnt="0"/>
      <dgm:spPr/>
    </dgm:pt>
    <dgm:pt modelId="{356D8DC2-6CEE-4584-8C68-A5EC4416E188}" type="pres">
      <dgm:prSet presAssocID="{17DDFE76-41A7-4C8E-8E24-0D6B61340BD8}" presName="rootText" presStyleLbl="node3" presStyleIdx="5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F0ED51-EF2A-46B0-859F-555BFC08B133}" type="pres">
      <dgm:prSet presAssocID="{17DDFE76-41A7-4C8E-8E24-0D6B61340B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3A3FD938-8354-4812-91FE-0C086B2FBFEB}" type="pres">
      <dgm:prSet presAssocID="{17DDFE76-41A7-4C8E-8E24-0D6B61340BD8}" presName="hierChild4" presStyleCnt="0"/>
      <dgm:spPr/>
    </dgm:pt>
    <dgm:pt modelId="{8D38B166-45B9-49E6-B37E-D832EAA41571}" type="pres">
      <dgm:prSet presAssocID="{17DDFE76-41A7-4C8E-8E24-0D6B61340BD8}" presName="hierChild5" presStyleCnt="0"/>
      <dgm:spPr/>
    </dgm:pt>
    <dgm:pt modelId="{383B3176-E01B-4DEE-AF6D-598431992B82}" type="pres">
      <dgm:prSet presAssocID="{C7088BFF-D75B-4544-921E-55535B415707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8F8CC887-C27A-4CF5-BF96-B5CBE7B5C80B}" type="pres">
      <dgm:prSet presAssocID="{7A8D7A96-6F45-4DA1-94ED-3EC2A3E63AA1}" presName="hierRoot2" presStyleCnt="0">
        <dgm:presLayoutVars>
          <dgm:hierBranch val="init"/>
        </dgm:presLayoutVars>
      </dgm:prSet>
      <dgm:spPr/>
    </dgm:pt>
    <dgm:pt modelId="{95E617D4-DD07-476D-8B1D-8E3FEB4E4A11}" type="pres">
      <dgm:prSet presAssocID="{7A8D7A96-6F45-4DA1-94ED-3EC2A3E63AA1}" presName="rootComposite" presStyleCnt="0"/>
      <dgm:spPr/>
    </dgm:pt>
    <dgm:pt modelId="{B435E1F6-4D4F-4A2B-8D18-6EC8DB20DF8A}" type="pres">
      <dgm:prSet presAssocID="{7A8D7A96-6F45-4DA1-94ED-3EC2A3E63AA1}" presName="rootText" presStyleLbl="node3" presStyleIdx="6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67F517-06EA-4DAC-8D04-934FBD7385F0}" type="pres">
      <dgm:prSet presAssocID="{7A8D7A96-6F45-4DA1-94ED-3EC2A3E63AA1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A7F3CF3C-AF9D-4E64-94B6-85407855C20D}" type="pres">
      <dgm:prSet presAssocID="{7A8D7A96-6F45-4DA1-94ED-3EC2A3E63AA1}" presName="hierChild4" presStyleCnt="0"/>
      <dgm:spPr/>
    </dgm:pt>
    <dgm:pt modelId="{7375CE6C-279D-49AD-B314-005E328F1C97}" type="pres">
      <dgm:prSet presAssocID="{7A8D7A96-6F45-4DA1-94ED-3EC2A3E63AA1}" presName="hierChild5" presStyleCnt="0"/>
      <dgm:spPr/>
    </dgm:pt>
    <dgm:pt modelId="{C78F8E87-04BA-4996-A00F-6275E3B3B8F3}" type="pres">
      <dgm:prSet presAssocID="{B4EF3A48-4E83-47B2-B572-71A6011BA5BB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EEC22334-D3DE-4461-941E-37FC3D183253}" type="pres">
      <dgm:prSet presAssocID="{224A1F2D-D24A-4C7A-B5B5-17C974A514BE}" presName="hierRoot2" presStyleCnt="0">
        <dgm:presLayoutVars>
          <dgm:hierBranch val="init"/>
        </dgm:presLayoutVars>
      </dgm:prSet>
      <dgm:spPr/>
    </dgm:pt>
    <dgm:pt modelId="{A39DE80F-EFF9-415D-BD42-DFF5B9085A88}" type="pres">
      <dgm:prSet presAssocID="{224A1F2D-D24A-4C7A-B5B5-17C974A514BE}" presName="rootComposite" presStyleCnt="0"/>
      <dgm:spPr/>
    </dgm:pt>
    <dgm:pt modelId="{0FC668F2-89F8-4A62-AA1B-7CF6AFBC89D7}" type="pres">
      <dgm:prSet presAssocID="{224A1F2D-D24A-4C7A-B5B5-17C974A514BE}" presName="rootText" presStyleLbl="node3" presStyleIdx="7" presStyleCnt="8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56C502-5D83-4FE4-B208-F9B08B4C19C2}" type="pres">
      <dgm:prSet presAssocID="{224A1F2D-D24A-4C7A-B5B5-17C974A514BE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A402B97-5E70-498A-9BE3-E43019C67536}" type="pres">
      <dgm:prSet presAssocID="{224A1F2D-D24A-4C7A-B5B5-17C974A514BE}" presName="hierChild4" presStyleCnt="0"/>
      <dgm:spPr/>
    </dgm:pt>
    <dgm:pt modelId="{086811E1-11A0-4D06-801F-1742B2E6CD8C}" type="pres">
      <dgm:prSet presAssocID="{224A1F2D-D24A-4C7A-B5B5-17C974A514BE}" presName="hierChild5" presStyleCnt="0"/>
      <dgm:spPr/>
    </dgm:pt>
    <dgm:pt modelId="{0A2AF096-6D67-4346-A2FA-45C15BD48037}" type="pres">
      <dgm:prSet presAssocID="{5BA8DE2F-CA14-4E78-87F3-8134FECC1EE0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6854998-1B05-489D-81D1-49FA64D999D9}" type="presOf" srcId="{1F222836-40A5-4815-AB45-85F1038F68EF}" destId="{DF66E8B0-7DB2-4F84-954C-08F6BC3F0DF6}" srcOrd="0" destOrd="0" presId="urn:microsoft.com/office/officeart/2009/3/layout/HorizontalOrganizationChart"/>
    <dgm:cxn modelId="{6EC6E1AE-C3A9-42E8-8DBB-7E79455C8FAE}" type="presOf" srcId="{8E02889B-340D-4905-A2D9-4890D010F6AB}" destId="{1105D705-47D5-4A01-BF20-8178E2248C6A}" srcOrd="0" destOrd="0" presId="urn:microsoft.com/office/officeart/2009/3/layout/HorizontalOrganizationChart"/>
    <dgm:cxn modelId="{697C00D9-DB1E-412C-B353-B4DB0DAA998F}" type="presOf" srcId="{9776D5AD-4801-4D2F-A026-0D5656AEA773}" destId="{6E1A8AFB-C617-4756-BD2E-4A70CA0F331E}" srcOrd="0" destOrd="0" presId="urn:microsoft.com/office/officeart/2009/3/layout/HorizontalOrganizationChart"/>
    <dgm:cxn modelId="{073C4257-4638-4F01-8A5A-DD23ED9063C6}" type="presOf" srcId="{1F222836-40A5-4815-AB45-85F1038F68EF}" destId="{22E836B3-7E60-4E04-AB59-6D1679979D8E}" srcOrd="1" destOrd="0" presId="urn:microsoft.com/office/officeart/2009/3/layout/HorizontalOrganizationChart"/>
    <dgm:cxn modelId="{EF00E65C-649B-455D-81E0-F57C58E6C10C}" type="presOf" srcId="{BFD8DD7A-1100-4BD0-88BC-D18056C08C2D}" destId="{B4D94EB8-74E5-4471-A39F-E8FEC4B5CE7D}" srcOrd="0" destOrd="0" presId="urn:microsoft.com/office/officeart/2009/3/layout/HorizontalOrganizationChart"/>
    <dgm:cxn modelId="{9961419E-317E-4454-BC82-765A4981A002}" type="presOf" srcId="{D4959982-1A3E-4627-8706-72AE21D1B883}" destId="{9FA8E693-8680-4CC1-B7BE-18F4D2DE1899}" srcOrd="0" destOrd="0" presId="urn:microsoft.com/office/officeart/2009/3/layout/HorizontalOrganizationChart"/>
    <dgm:cxn modelId="{B0DD555D-C321-4DAE-9C01-87BD171428C6}" srcId="{E371DBA1-78A9-4900-A129-01C533D69376}" destId="{F219E8B5-7A07-4622-AE27-8F968AAA0C77}" srcOrd="1" destOrd="0" parTransId="{E96187B1-D08B-400C-BC25-1C6F2A935CEA}" sibTransId="{2F5D4DD4-038D-4E9B-8FD6-675F0034A1FF}"/>
    <dgm:cxn modelId="{A72F85D9-D965-40C3-9CE2-D6C83986B9B2}" srcId="{4FFC35A1-13D9-4B87-B1CF-EA3D52728450}" destId="{F962D893-1FA0-47A0-A2DE-381993A9BE43}" srcOrd="0" destOrd="0" parTransId="{DBD68685-0CBB-41EE-A1B6-FF88B1C2EE72}" sibTransId="{C0A6FB90-8825-4C62-BC4F-4557CE8F6AB3}"/>
    <dgm:cxn modelId="{9D45738B-E88A-4458-9F2E-62715FAD8F34}" type="presOf" srcId="{7A8D7A96-6F45-4DA1-94ED-3EC2A3E63AA1}" destId="{0C67F517-06EA-4DAC-8D04-934FBD7385F0}" srcOrd="1" destOrd="0" presId="urn:microsoft.com/office/officeart/2009/3/layout/HorizontalOrganizationChart"/>
    <dgm:cxn modelId="{8F0CD1F1-12F6-45F3-909C-29E39F4F36F7}" srcId="{5BA8DE2F-CA14-4E78-87F3-8134FECC1EE0}" destId="{17DDFE76-41A7-4C8E-8E24-0D6B61340BD8}" srcOrd="0" destOrd="0" parTransId="{B04E65F3-7A9B-4334-89CB-37E98FBD5A18}" sibTransId="{B177B386-A7C9-4F10-8FCD-50EF7C8DC96A}"/>
    <dgm:cxn modelId="{31164474-DCD9-4FF6-AB91-663BABB297CD}" type="presOf" srcId="{4FFC35A1-13D9-4B87-B1CF-EA3D52728450}" destId="{141BE7EF-3971-4CD3-9BDE-C802101B16FF}" srcOrd="0" destOrd="0" presId="urn:microsoft.com/office/officeart/2009/3/layout/HorizontalOrganizationChart"/>
    <dgm:cxn modelId="{B261DB76-842A-44E6-AD1F-64C3D4CFDBFE}" type="presOf" srcId="{F962D893-1FA0-47A0-A2DE-381993A9BE43}" destId="{63506796-1FEE-44B2-B292-D51732D50F37}" srcOrd="0" destOrd="0" presId="urn:microsoft.com/office/officeart/2009/3/layout/HorizontalOrganizationChart"/>
    <dgm:cxn modelId="{3FC5944F-F27D-448D-ABBB-2F5FB1E8F941}" type="presOf" srcId="{7A8D7A96-6F45-4DA1-94ED-3EC2A3E63AA1}" destId="{B435E1F6-4D4F-4A2B-8D18-6EC8DB20DF8A}" srcOrd="0" destOrd="0" presId="urn:microsoft.com/office/officeart/2009/3/layout/HorizontalOrganizationChart"/>
    <dgm:cxn modelId="{295A8DDA-7768-4C96-9290-42ABEFCEC049}" type="presOf" srcId="{224A1F2D-D24A-4C7A-B5B5-17C974A514BE}" destId="{5B56C502-5D83-4FE4-B208-F9B08B4C19C2}" srcOrd="1" destOrd="0" presId="urn:microsoft.com/office/officeart/2009/3/layout/HorizontalOrganizationChart"/>
    <dgm:cxn modelId="{C72AFCE6-728E-44BD-90D1-42529473EA2F}" type="presOf" srcId="{BFD8DD7A-1100-4BD0-88BC-D18056C08C2D}" destId="{600A0046-0749-4A7E-8CF7-124312AA1B3B}" srcOrd="1" destOrd="0" presId="urn:microsoft.com/office/officeart/2009/3/layout/HorizontalOrganizationChart"/>
    <dgm:cxn modelId="{0AC87C4E-F331-4DDA-9272-A75BE3CCF2D0}" srcId="{E371DBA1-78A9-4900-A129-01C533D69376}" destId="{4FFC35A1-13D9-4B87-B1CF-EA3D52728450}" srcOrd="2" destOrd="0" parTransId="{D4959982-1A3E-4627-8706-72AE21D1B883}" sibTransId="{33C03E28-6669-4C29-BFE1-3322C914A53D}"/>
    <dgm:cxn modelId="{D7FE2303-B7D3-4D4D-87EC-806DA608B4A7}" type="presOf" srcId="{8B00B5CA-762D-4BC2-92F9-60E84D7DA54F}" destId="{69DC05CD-2E3D-402C-97A9-49844829E022}" srcOrd="0" destOrd="0" presId="urn:microsoft.com/office/officeart/2009/3/layout/HorizontalOrganizationChart"/>
    <dgm:cxn modelId="{EA7D5C23-BDB0-487F-AECE-88E9908F4ADD}" srcId="{E371DBA1-78A9-4900-A129-01C533D69376}" destId="{FDB864CE-8947-4F6D-87B6-348B5470EB41}" srcOrd="0" destOrd="0" parTransId="{197DFB3B-121D-4869-B8F9-1F6AD0BCDB12}" sibTransId="{681E9049-0E0A-4294-B4B9-1F7E4DCD8EBC}"/>
    <dgm:cxn modelId="{45EDBF3A-9572-4064-9290-7FED8D3EC8F0}" type="presOf" srcId="{BB51AE51-0B81-49FA-99DF-5EB7AE57A44C}" destId="{31455B73-3540-4A97-9584-D0B09FEBE639}" srcOrd="0" destOrd="0" presId="urn:microsoft.com/office/officeart/2009/3/layout/HorizontalOrganizationChart"/>
    <dgm:cxn modelId="{093E5E94-4802-4846-AF09-EB6356C0909D}" type="presOf" srcId="{F219E8B5-7A07-4622-AE27-8F968AAA0C77}" destId="{BB4D5D14-AE18-4D61-B416-318DE5F698BD}" srcOrd="1" destOrd="0" presId="urn:microsoft.com/office/officeart/2009/3/layout/HorizontalOrganizationChart"/>
    <dgm:cxn modelId="{3AAE2B82-8E4E-4C2D-9936-F43C034E0E19}" type="presOf" srcId="{BDB63121-3EA7-467B-8AA6-5E19CA6B99B0}" destId="{F81E32C5-0CF3-46E3-8E6F-C958D334A3F0}" srcOrd="1" destOrd="0" presId="urn:microsoft.com/office/officeart/2009/3/layout/HorizontalOrganizationChart"/>
    <dgm:cxn modelId="{838213C5-482D-437E-955C-0883397BCE38}" type="presOf" srcId="{BDB63121-3EA7-467B-8AA6-5E19CA6B99B0}" destId="{FB8C1E47-F717-43EB-8E03-FA2B422E567F}" srcOrd="0" destOrd="0" presId="urn:microsoft.com/office/officeart/2009/3/layout/HorizontalOrganizationChart"/>
    <dgm:cxn modelId="{B17578BE-A2D7-465E-89B6-AE284A182C76}" type="presOf" srcId="{6E54D318-216F-433A-B4BB-5FDBC035EFD5}" destId="{407FE636-E910-4B71-A00A-1C909C757145}" srcOrd="0" destOrd="0" presId="urn:microsoft.com/office/officeart/2009/3/layout/HorizontalOrganizationChart"/>
    <dgm:cxn modelId="{331A344C-5766-4FFE-8F11-0E8DA4AAAD7A}" srcId="{6395A4C0-73F6-4BD7-BE4E-BEC4D091933B}" destId="{E371DBA1-78A9-4900-A129-01C533D69376}" srcOrd="0" destOrd="0" parTransId="{823A898F-5D72-40D2-9E8E-F70551CEEB79}" sibTransId="{81728633-1C45-4B79-9A31-1B879FC45674}"/>
    <dgm:cxn modelId="{56B961D8-1540-4A85-BF4C-4511FF7EC1D3}" srcId="{E371DBA1-78A9-4900-A129-01C533D69376}" destId="{1F222836-40A5-4815-AB45-85F1038F68EF}" srcOrd="3" destOrd="0" parTransId="{804469B8-85DE-4BF0-B409-342F73958812}" sibTransId="{71C0D112-118D-4286-A038-BCD4C53C7F36}"/>
    <dgm:cxn modelId="{1C876746-BED0-4DE5-B815-4530650FEECA}" type="presOf" srcId="{823A898F-5D72-40D2-9E8E-F70551CEEB79}" destId="{AE1CD310-189A-49FC-B440-1B7E546B1A06}" srcOrd="0" destOrd="0" presId="urn:microsoft.com/office/officeart/2009/3/layout/HorizontalOrganizationChart"/>
    <dgm:cxn modelId="{F76CA5AA-227C-4F93-93F0-6EE8F220A458}" type="presOf" srcId="{804469B8-85DE-4BF0-B409-342F73958812}" destId="{2CAFCE51-831F-4011-A11A-E22139A1BFF6}" srcOrd="0" destOrd="0" presId="urn:microsoft.com/office/officeart/2009/3/layout/HorizontalOrganizationChart"/>
    <dgm:cxn modelId="{71005935-277A-4221-960A-6B8BD1EA1EC2}" type="presOf" srcId="{197DFB3B-121D-4869-B8F9-1F6AD0BCDB12}" destId="{9C431BD1-68FB-4C4A-ABF6-78FFE48B196A}" srcOrd="0" destOrd="0" presId="urn:microsoft.com/office/officeart/2009/3/layout/HorizontalOrganizationChart"/>
    <dgm:cxn modelId="{069BB601-ED7C-4A54-9D8D-1598DD1154B8}" srcId="{004789F0-35A5-48BB-91FC-BC5C6E66DFFF}" destId="{8E02889B-340D-4905-A2D9-4890D010F6AB}" srcOrd="0" destOrd="0" parTransId="{9776D5AD-4801-4D2F-A026-0D5656AEA773}" sibTransId="{0FD0E72D-12AA-4608-82A1-94DAFFF26D08}"/>
    <dgm:cxn modelId="{F4C7E15D-3BF5-417E-B354-1D4374E685C0}" type="presOf" srcId="{FDB864CE-8947-4F6D-87B6-348B5470EB41}" destId="{B6D79A57-34C4-4BBF-A79E-D1871FD59D8D}" srcOrd="0" destOrd="0" presId="urn:microsoft.com/office/officeart/2009/3/layout/HorizontalOrganizationChart"/>
    <dgm:cxn modelId="{241251C1-47D9-401B-B656-C39198B99D79}" type="presOf" srcId="{004789F0-35A5-48BB-91FC-BC5C6E66DFFF}" destId="{89267AB6-30D5-46EB-8A44-3BA47AC6DEF4}" srcOrd="1" destOrd="0" presId="urn:microsoft.com/office/officeart/2009/3/layout/HorizontalOrganizationChart"/>
    <dgm:cxn modelId="{50717E28-F675-406A-8C88-DC7BADD650CC}" type="presOf" srcId="{E96187B1-D08B-400C-BC25-1C6F2A935CEA}" destId="{47A9166C-E32B-4023-A7FE-B2374A49B4D3}" srcOrd="0" destOrd="0" presId="urn:microsoft.com/office/officeart/2009/3/layout/HorizontalOrganizationChart"/>
    <dgm:cxn modelId="{BA77885B-3608-4641-BDBE-6FCA502BB25C}" type="presOf" srcId="{5BA8DE2F-CA14-4E78-87F3-8134FECC1EE0}" destId="{CF97C81F-6C36-4D5A-ACF5-88D461A7279F}" srcOrd="1" destOrd="0" presId="urn:microsoft.com/office/officeart/2009/3/layout/HorizontalOrganizationChart"/>
    <dgm:cxn modelId="{E864F0BE-DCC7-4B85-927F-1B448C854D36}" srcId="{1F222836-40A5-4815-AB45-85F1038F68EF}" destId="{BDB63121-3EA7-467B-8AA6-5E19CA6B99B0}" srcOrd="0" destOrd="0" parTransId="{6E54D318-216F-433A-B4BB-5FDBC035EFD5}" sibTransId="{6F5CFD7B-1FF8-48B9-BB70-D959EAABE788}"/>
    <dgm:cxn modelId="{EA808990-4DFD-4087-88D1-25CFC3CEE57A}" type="presOf" srcId="{8E02889B-340D-4905-A2D9-4890D010F6AB}" destId="{D12503A0-985C-47C1-A673-FE71C89B2F2D}" srcOrd="1" destOrd="0" presId="urn:microsoft.com/office/officeart/2009/3/layout/HorizontalOrganizationChart"/>
    <dgm:cxn modelId="{844082B2-D87D-4F10-B4B0-2AFCC656704C}" type="presOf" srcId="{F962D893-1FA0-47A0-A2DE-381993A9BE43}" destId="{91DEAC0F-2DE6-47D3-89E2-089BAEA818E1}" srcOrd="1" destOrd="0" presId="urn:microsoft.com/office/officeart/2009/3/layout/HorizontalOrganizationChart"/>
    <dgm:cxn modelId="{4AF18310-2096-4A14-A975-0E685A267ABE}" type="presOf" srcId="{224A1F2D-D24A-4C7A-B5B5-17C974A514BE}" destId="{0FC668F2-89F8-4A62-AA1B-7CF6AFBC89D7}" srcOrd="0" destOrd="0" presId="urn:microsoft.com/office/officeart/2009/3/layout/HorizontalOrganizationChart"/>
    <dgm:cxn modelId="{0952D513-6C20-4EE6-9968-8FCE3C3997B2}" type="presOf" srcId="{17DDFE76-41A7-4C8E-8E24-0D6B61340BD8}" destId="{356D8DC2-6CEE-4584-8C68-A5EC4416E188}" srcOrd="0" destOrd="0" presId="urn:microsoft.com/office/officeart/2009/3/layout/HorizontalOrganizationChart"/>
    <dgm:cxn modelId="{84111AA4-BD51-46C8-8E65-F9A57081CA9F}" type="presOf" srcId="{FDB864CE-8947-4F6D-87B6-348B5470EB41}" destId="{E1CEE2FE-158D-4068-BD50-D9FE548427B9}" srcOrd="1" destOrd="0" presId="urn:microsoft.com/office/officeart/2009/3/layout/HorizontalOrganizationChart"/>
    <dgm:cxn modelId="{68D231E2-CB39-4A35-BD37-75D72F1CFA4D}" type="presOf" srcId="{4FFC35A1-13D9-4B87-B1CF-EA3D52728450}" destId="{5F2A89F9-3F39-40B2-A3DE-A316D4BD4BE2}" srcOrd="1" destOrd="0" presId="urn:microsoft.com/office/officeart/2009/3/layout/HorizontalOrganizationChart"/>
    <dgm:cxn modelId="{4A12345D-FC42-45F2-BE58-3F93635E1B41}" srcId="{6395A4C0-73F6-4BD7-BE4E-BEC4D091933B}" destId="{5BA8DE2F-CA14-4E78-87F3-8134FECC1EE0}" srcOrd="1" destOrd="0" parTransId="{F0CAC1BB-0020-4F04-9468-0172C8D4CCEE}" sibTransId="{28E3E585-21BC-469F-8B26-28DF7CE6D0B2}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1D54450E-6DD0-4A4A-BBBA-3F2D47B25733}" type="presOf" srcId="{B04E65F3-7A9B-4334-89CB-37E98FBD5A18}" destId="{3FC7E726-82BF-4881-9227-66BDB3A2921E}" srcOrd="0" destOrd="0" presId="urn:microsoft.com/office/officeart/2009/3/layout/HorizontalOrganizationChart"/>
    <dgm:cxn modelId="{4B145761-981C-41FB-9213-A08BCED72379}" srcId="{5BA8DE2F-CA14-4E78-87F3-8134FECC1EE0}" destId="{224A1F2D-D24A-4C7A-B5B5-17C974A514BE}" srcOrd="2" destOrd="0" parTransId="{B4EF3A48-4E83-47B2-B572-71A6011BA5BB}" sibTransId="{AB9FB6CD-81AF-40C5-8395-4D939B59EF0C}"/>
    <dgm:cxn modelId="{88C99206-89B2-4BBA-84AC-B36F24B62131}" type="presOf" srcId="{F219E8B5-7A07-4622-AE27-8F968AAA0C77}" destId="{72A5B004-01B7-4359-95DF-2708594135FA}" srcOrd="0" destOrd="0" presId="urn:microsoft.com/office/officeart/2009/3/layout/HorizontalOrganizationChart"/>
    <dgm:cxn modelId="{BC0F3766-3A68-4596-AB01-A637A812A73C}" srcId="{F219E8B5-7A07-4622-AE27-8F968AAA0C77}" destId="{BFD8DD7A-1100-4BD0-88BC-D18056C08C2D}" srcOrd="0" destOrd="0" parTransId="{8B00B5CA-762D-4BC2-92F9-60E84D7DA54F}" sibTransId="{4F6AF88F-31C4-410B-BC13-461FEFD15A56}"/>
    <dgm:cxn modelId="{C2773A4D-C533-4788-8B34-27618B92476D}" type="presOf" srcId="{5BA8DE2F-CA14-4E78-87F3-8134FECC1EE0}" destId="{B862D02F-ABD4-43D8-B40D-88A1416B9065}" srcOrd="0" destOrd="0" presId="urn:microsoft.com/office/officeart/2009/3/layout/HorizontalOrganizationChart"/>
    <dgm:cxn modelId="{10A36895-4BC5-4E66-B009-7EBB41928CDC}" type="presOf" srcId="{B4EF3A48-4E83-47B2-B572-71A6011BA5BB}" destId="{C78F8E87-04BA-4996-A00F-6275E3B3B8F3}" srcOrd="0" destOrd="0" presId="urn:microsoft.com/office/officeart/2009/3/layout/HorizontalOrganizationChart"/>
    <dgm:cxn modelId="{04CF4E67-E5AD-46A7-B5F2-E85F8FA8A4F1}" type="presOf" srcId="{C7088BFF-D75B-4544-921E-55535B415707}" destId="{383B3176-E01B-4DEE-AF6D-598431992B82}" srcOrd="0" destOrd="0" presId="urn:microsoft.com/office/officeart/2009/3/layout/HorizontalOrganizationChart"/>
    <dgm:cxn modelId="{4C9AFCBE-8C5C-47C0-9C58-B39C9601536F}" type="presOf" srcId="{F0CAC1BB-0020-4F04-9468-0172C8D4CCEE}" destId="{163F2139-3F9A-4893-AD17-CCC71DEB58FD}" srcOrd="0" destOrd="0" presId="urn:microsoft.com/office/officeart/2009/3/layout/HorizontalOrganizationChart"/>
    <dgm:cxn modelId="{9CDDB2DD-9B8C-4A4C-871F-A6D340C78B74}" type="presOf" srcId="{6395A4C0-73F6-4BD7-BE4E-BEC4D091933B}" destId="{3B461DA5-C5AD-473B-BE1D-C48025597C37}" srcOrd="0" destOrd="0" presId="urn:microsoft.com/office/officeart/2009/3/layout/HorizontalOrganizationChart"/>
    <dgm:cxn modelId="{EF9BE70C-C687-4CB5-8477-3961450C4691}" type="presOf" srcId="{E371DBA1-78A9-4900-A129-01C533D69376}" destId="{FC268FD7-C258-4A5E-A27B-C74F9C2BC392}" srcOrd="0" destOrd="0" presId="urn:microsoft.com/office/officeart/2009/3/layout/HorizontalOrganizationChart"/>
    <dgm:cxn modelId="{58BC1DBD-396F-4FA0-9CFF-58D7B1BA1EDE}" type="presOf" srcId="{955CD045-D207-4B96-B2E7-6A6D45333A0D}" destId="{7875B9FF-97F0-4611-899C-1F3483216717}" srcOrd="0" destOrd="0" presId="urn:microsoft.com/office/officeart/2009/3/layout/HorizontalOrganizationChart"/>
    <dgm:cxn modelId="{688BF786-828F-49FA-BD47-EDC6ED2F54F6}" srcId="{5BA8DE2F-CA14-4E78-87F3-8134FECC1EE0}" destId="{7A8D7A96-6F45-4DA1-94ED-3EC2A3E63AA1}" srcOrd="1" destOrd="0" parTransId="{C7088BFF-D75B-4544-921E-55535B415707}" sibTransId="{75FCEAEB-8E4A-4319-A5CB-6275E432BD70}"/>
    <dgm:cxn modelId="{A482850B-D42E-4AD0-BA95-3D664695A214}" type="presOf" srcId="{004789F0-35A5-48BB-91FC-BC5C6E66DFFF}" destId="{33B22165-22CE-4148-89DC-46B5E2A2603B}" srcOrd="0" destOrd="0" presId="urn:microsoft.com/office/officeart/2009/3/layout/HorizontalOrganizationChart"/>
    <dgm:cxn modelId="{D5F3BD5A-685F-44A2-A860-3EC90A65375A}" type="presOf" srcId="{E371DBA1-78A9-4900-A129-01C533D69376}" destId="{60B3D2BB-41E8-407B-895D-1FCEAD3D386C}" srcOrd="1" destOrd="0" presId="urn:microsoft.com/office/officeart/2009/3/layout/HorizontalOrganizationChart"/>
    <dgm:cxn modelId="{F7F51F22-193D-4A68-AD14-DC2FF7FD48D9}" type="presOf" srcId="{DBD68685-0CBB-41EE-A1B6-FF88B1C2EE72}" destId="{CECA607D-A3F6-4593-AD98-36E84128BAC1}" srcOrd="0" destOrd="0" presId="urn:microsoft.com/office/officeart/2009/3/layout/HorizontalOrganizationChart"/>
    <dgm:cxn modelId="{B816DC5F-F69D-4D82-90D8-61CA2BA04969}" type="presOf" srcId="{6395A4C0-73F6-4BD7-BE4E-BEC4D091933B}" destId="{5C71EA66-D47B-4263-8A24-67B6A9469AD0}" srcOrd="1" destOrd="0" presId="urn:microsoft.com/office/officeart/2009/3/layout/HorizontalOrganizationChart"/>
    <dgm:cxn modelId="{6990FAE3-5C58-413D-9C59-7465E13F6968}" type="presOf" srcId="{17DDFE76-41A7-4C8E-8E24-0D6B61340BD8}" destId="{77F0ED51-EF2A-46B0-859F-555BFC08B133}" srcOrd="1" destOrd="0" presId="urn:microsoft.com/office/officeart/2009/3/layout/HorizontalOrganizationChart"/>
    <dgm:cxn modelId="{6D593306-99F6-47F6-B2E9-3B4E3D231558}" srcId="{E371DBA1-78A9-4900-A129-01C533D69376}" destId="{004789F0-35A5-48BB-91FC-BC5C6E66DFFF}" srcOrd="4" destOrd="0" parTransId="{955CD045-D207-4B96-B2E7-6A6D45333A0D}" sibTransId="{EB8D69E1-596C-4DA1-824A-DFE8999C8112}"/>
    <dgm:cxn modelId="{5D32800A-5372-46A2-9E2A-5CE31B6D1D7B}" type="presParOf" srcId="{31455B73-3540-4A97-9584-D0B09FEBE639}" destId="{BE663EC5-2C97-45AA-BF46-A0CDF896F71B}" srcOrd="0" destOrd="0" presId="urn:microsoft.com/office/officeart/2009/3/layout/HorizontalOrganizationChart"/>
    <dgm:cxn modelId="{E3C6212B-4C08-42E7-985E-64826BDDB783}" type="presParOf" srcId="{BE663EC5-2C97-45AA-BF46-A0CDF896F71B}" destId="{24CEC310-154B-4E75-AA3D-3E5D6E5A3348}" srcOrd="0" destOrd="0" presId="urn:microsoft.com/office/officeart/2009/3/layout/HorizontalOrganizationChart"/>
    <dgm:cxn modelId="{BB3003B5-F44C-488C-AD69-F6494B49C25F}" type="presParOf" srcId="{24CEC310-154B-4E75-AA3D-3E5D6E5A3348}" destId="{3B461DA5-C5AD-473B-BE1D-C48025597C37}" srcOrd="0" destOrd="0" presId="urn:microsoft.com/office/officeart/2009/3/layout/HorizontalOrganizationChart"/>
    <dgm:cxn modelId="{A85301AF-AD73-43B6-B50E-D56070B3F97F}" type="presParOf" srcId="{24CEC310-154B-4E75-AA3D-3E5D6E5A3348}" destId="{5C71EA66-D47B-4263-8A24-67B6A9469AD0}" srcOrd="1" destOrd="0" presId="urn:microsoft.com/office/officeart/2009/3/layout/HorizontalOrganizationChart"/>
    <dgm:cxn modelId="{B6784DC1-0655-4004-8ED7-73BAB705610E}" type="presParOf" srcId="{BE663EC5-2C97-45AA-BF46-A0CDF896F71B}" destId="{AD79B44E-D904-4A9E-975E-EAB9D5AB9795}" srcOrd="1" destOrd="0" presId="urn:microsoft.com/office/officeart/2009/3/layout/HorizontalOrganizationChart"/>
    <dgm:cxn modelId="{64BF044C-4261-408C-B758-16D6BF3DCE48}" type="presParOf" srcId="{AD79B44E-D904-4A9E-975E-EAB9D5AB9795}" destId="{AE1CD310-189A-49FC-B440-1B7E546B1A06}" srcOrd="0" destOrd="0" presId="urn:microsoft.com/office/officeart/2009/3/layout/HorizontalOrganizationChart"/>
    <dgm:cxn modelId="{3D17914A-0216-4629-A871-58F48DAD37EF}" type="presParOf" srcId="{AD79B44E-D904-4A9E-975E-EAB9D5AB9795}" destId="{CB82C82D-8502-48F4-A25C-97679DFE8712}" srcOrd="1" destOrd="0" presId="urn:microsoft.com/office/officeart/2009/3/layout/HorizontalOrganizationChart"/>
    <dgm:cxn modelId="{2FC9A0E1-4F19-470A-979A-A9F7B6E55815}" type="presParOf" srcId="{CB82C82D-8502-48F4-A25C-97679DFE8712}" destId="{543FE929-794A-486C-8F0E-3241E038D87D}" srcOrd="0" destOrd="0" presId="urn:microsoft.com/office/officeart/2009/3/layout/HorizontalOrganizationChart"/>
    <dgm:cxn modelId="{C9BDC665-60B8-4DA3-85E3-1AC1CE299540}" type="presParOf" srcId="{543FE929-794A-486C-8F0E-3241E038D87D}" destId="{FC268FD7-C258-4A5E-A27B-C74F9C2BC392}" srcOrd="0" destOrd="0" presId="urn:microsoft.com/office/officeart/2009/3/layout/HorizontalOrganizationChart"/>
    <dgm:cxn modelId="{84681199-2191-49C0-96B4-3B542E5DFE7E}" type="presParOf" srcId="{543FE929-794A-486C-8F0E-3241E038D87D}" destId="{60B3D2BB-41E8-407B-895D-1FCEAD3D386C}" srcOrd="1" destOrd="0" presId="urn:microsoft.com/office/officeart/2009/3/layout/HorizontalOrganizationChart"/>
    <dgm:cxn modelId="{8BF6C144-2E48-4596-9799-341184A08A52}" type="presParOf" srcId="{CB82C82D-8502-48F4-A25C-97679DFE8712}" destId="{965573EA-1933-4C1A-8487-6DC9685266AD}" srcOrd="1" destOrd="0" presId="urn:microsoft.com/office/officeart/2009/3/layout/HorizontalOrganizationChart"/>
    <dgm:cxn modelId="{04CA83EF-1E81-43D1-9734-CEADA6A41232}" type="presParOf" srcId="{965573EA-1933-4C1A-8487-6DC9685266AD}" destId="{9C431BD1-68FB-4C4A-ABF6-78FFE48B196A}" srcOrd="0" destOrd="0" presId="urn:microsoft.com/office/officeart/2009/3/layout/HorizontalOrganizationChart"/>
    <dgm:cxn modelId="{A17C3F00-F633-46D5-BB67-80202EEF76FE}" type="presParOf" srcId="{965573EA-1933-4C1A-8487-6DC9685266AD}" destId="{01A45563-838F-4D0E-BB3A-EC95B403C756}" srcOrd="1" destOrd="0" presId="urn:microsoft.com/office/officeart/2009/3/layout/HorizontalOrganizationChart"/>
    <dgm:cxn modelId="{2C8C90B2-A2AC-4F3A-BD8F-ACA2CE06390A}" type="presParOf" srcId="{01A45563-838F-4D0E-BB3A-EC95B403C756}" destId="{1B6ADDE3-57FE-4059-86AE-36BD1778E31A}" srcOrd="0" destOrd="0" presId="urn:microsoft.com/office/officeart/2009/3/layout/HorizontalOrganizationChart"/>
    <dgm:cxn modelId="{24D1D567-D0A5-4D1E-8830-E5858DA82AA7}" type="presParOf" srcId="{1B6ADDE3-57FE-4059-86AE-36BD1778E31A}" destId="{B6D79A57-34C4-4BBF-A79E-D1871FD59D8D}" srcOrd="0" destOrd="0" presId="urn:microsoft.com/office/officeart/2009/3/layout/HorizontalOrganizationChart"/>
    <dgm:cxn modelId="{9AD138B5-AECC-4DCA-B0A9-D3BC17137D42}" type="presParOf" srcId="{1B6ADDE3-57FE-4059-86AE-36BD1778E31A}" destId="{E1CEE2FE-158D-4068-BD50-D9FE548427B9}" srcOrd="1" destOrd="0" presId="urn:microsoft.com/office/officeart/2009/3/layout/HorizontalOrganizationChart"/>
    <dgm:cxn modelId="{861EA8E6-F254-4D82-B82E-4634F1A37C0A}" type="presParOf" srcId="{01A45563-838F-4D0E-BB3A-EC95B403C756}" destId="{B7AEA3C4-0DFA-46D6-AA84-64BA81D73950}" srcOrd="1" destOrd="0" presId="urn:microsoft.com/office/officeart/2009/3/layout/HorizontalOrganizationChart"/>
    <dgm:cxn modelId="{116C66E2-7052-4456-987B-2354E9839838}" type="presParOf" srcId="{01A45563-838F-4D0E-BB3A-EC95B403C756}" destId="{C6E40A64-6B8B-4C83-9D2A-4B938F0CF842}" srcOrd="2" destOrd="0" presId="urn:microsoft.com/office/officeart/2009/3/layout/HorizontalOrganizationChart"/>
    <dgm:cxn modelId="{3492EA97-EEB5-4E9C-A8BF-C2F63EB6D6D0}" type="presParOf" srcId="{965573EA-1933-4C1A-8487-6DC9685266AD}" destId="{47A9166C-E32B-4023-A7FE-B2374A49B4D3}" srcOrd="2" destOrd="0" presId="urn:microsoft.com/office/officeart/2009/3/layout/HorizontalOrganizationChart"/>
    <dgm:cxn modelId="{ABADBC7C-29EF-4B61-AFC2-585D38AF102D}" type="presParOf" srcId="{965573EA-1933-4C1A-8487-6DC9685266AD}" destId="{C6E8D2F6-D41C-4BE3-9CF0-000CCA95D525}" srcOrd="3" destOrd="0" presId="urn:microsoft.com/office/officeart/2009/3/layout/HorizontalOrganizationChart"/>
    <dgm:cxn modelId="{19C4B3CF-F2DA-4A25-BFF6-20DCEA410D9D}" type="presParOf" srcId="{C6E8D2F6-D41C-4BE3-9CF0-000CCA95D525}" destId="{69528CA3-1974-4909-8BA1-77A5446DBA2A}" srcOrd="0" destOrd="0" presId="urn:microsoft.com/office/officeart/2009/3/layout/HorizontalOrganizationChart"/>
    <dgm:cxn modelId="{780E6841-F8BE-419A-A328-22E1E7C5F225}" type="presParOf" srcId="{69528CA3-1974-4909-8BA1-77A5446DBA2A}" destId="{72A5B004-01B7-4359-95DF-2708594135FA}" srcOrd="0" destOrd="0" presId="urn:microsoft.com/office/officeart/2009/3/layout/HorizontalOrganizationChart"/>
    <dgm:cxn modelId="{41E53E86-34F1-4904-9B7A-2ABC0E4BF633}" type="presParOf" srcId="{69528CA3-1974-4909-8BA1-77A5446DBA2A}" destId="{BB4D5D14-AE18-4D61-B416-318DE5F698BD}" srcOrd="1" destOrd="0" presId="urn:microsoft.com/office/officeart/2009/3/layout/HorizontalOrganizationChart"/>
    <dgm:cxn modelId="{43B2962B-91C3-4440-AEC6-AC55DDF335F7}" type="presParOf" srcId="{C6E8D2F6-D41C-4BE3-9CF0-000CCA95D525}" destId="{95BD3FFE-3952-440A-B1D4-7FB5AD0460B0}" srcOrd="1" destOrd="0" presId="urn:microsoft.com/office/officeart/2009/3/layout/HorizontalOrganizationChart"/>
    <dgm:cxn modelId="{F8E4F077-3B02-429C-9AC4-191AD8C170B7}" type="presParOf" srcId="{95BD3FFE-3952-440A-B1D4-7FB5AD0460B0}" destId="{69DC05CD-2E3D-402C-97A9-49844829E022}" srcOrd="0" destOrd="0" presId="urn:microsoft.com/office/officeart/2009/3/layout/HorizontalOrganizationChart"/>
    <dgm:cxn modelId="{9F3B7B98-E4E6-4382-AAAB-EDFF2365AAD1}" type="presParOf" srcId="{95BD3FFE-3952-440A-B1D4-7FB5AD0460B0}" destId="{B1769B19-38B6-4ED7-92F1-E26D0698900A}" srcOrd="1" destOrd="0" presId="urn:microsoft.com/office/officeart/2009/3/layout/HorizontalOrganizationChart"/>
    <dgm:cxn modelId="{CFA40E3E-34CA-4E62-AC9D-79AAC013069C}" type="presParOf" srcId="{B1769B19-38B6-4ED7-92F1-E26D0698900A}" destId="{990A1320-36E8-4A9A-AC94-9CEFDED0E315}" srcOrd="0" destOrd="0" presId="urn:microsoft.com/office/officeart/2009/3/layout/HorizontalOrganizationChart"/>
    <dgm:cxn modelId="{12CE3430-B377-4508-B89D-E444D7E05B76}" type="presParOf" srcId="{990A1320-36E8-4A9A-AC94-9CEFDED0E315}" destId="{B4D94EB8-74E5-4471-A39F-E8FEC4B5CE7D}" srcOrd="0" destOrd="0" presId="urn:microsoft.com/office/officeart/2009/3/layout/HorizontalOrganizationChart"/>
    <dgm:cxn modelId="{59793D34-CA1D-4959-9A0C-F65CD0431789}" type="presParOf" srcId="{990A1320-36E8-4A9A-AC94-9CEFDED0E315}" destId="{600A0046-0749-4A7E-8CF7-124312AA1B3B}" srcOrd="1" destOrd="0" presId="urn:microsoft.com/office/officeart/2009/3/layout/HorizontalOrganizationChart"/>
    <dgm:cxn modelId="{E03017F2-FF18-4F74-8C89-330ECC8F30A6}" type="presParOf" srcId="{B1769B19-38B6-4ED7-92F1-E26D0698900A}" destId="{E4459DD9-9352-421B-90DE-861018F5EA8B}" srcOrd="1" destOrd="0" presId="urn:microsoft.com/office/officeart/2009/3/layout/HorizontalOrganizationChart"/>
    <dgm:cxn modelId="{13223A8C-4D43-4FA0-BFC7-B613E0DAE2D8}" type="presParOf" srcId="{B1769B19-38B6-4ED7-92F1-E26D0698900A}" destId="{44005128-75EC-40B4-BA86-6058EEA7371C}" srcOrd="2" destOrd="0" presId="urn:microsoft.com/office/officeart/2009/3/layout/HorizontalOrganizationChart"/>
    <dgm:cxn modelId="{2F55E78B-0555-410F-85F6-112BB2899D80}" type="presParOf" srcId="{C6E8D2F6-D41C-4BE3-9CF0-000CCA95D525}" destId="{B7374D1A-5C28-47A8-8AE2-4AF7DE297FE7}" srcOrd="2" destOrd="0" presId="urn:microsoft.com/office/officeart/2009/3/layout/HorizontalOrganizationChart"/>
    <dgm:cxn modelId="{9E7182A4-4C88-470F-86D6-E781AF219254}" type="presParOf" srcId="{965573EA-1933-4C1A-8487-6DC9685266AD}" destId="{9FA8E693-8680-4CC1-B7BE-18F4D2DE1899}" srcOrd="4" destOrd="0" presId="urn:microsoft.com/office/officeart/2009/3/layout/HorizontalOrganizationChart"/>
    <dgm:cxn modelId="{066D4337-299E-4351-888E-C336269775BE}" type="presParOf" srcId="{965573EA-1933-4C1A-8487-6DC9685266AD}" destId="{349A68BF-314A-4A93-A0A8-B65B49C773DE}" srcOrd="5" destOrd="0" presId="urn:microsoft.com/office/officeart/2009/3/layout/HorizontalOrganizationChart"/>
    <dgm:cxn modelId="{5C991E24-F2FA-4174-AE06-F11A3945BF23}" type="presParOf" srcId="{349A68BF-314A-4A93-A0A8-B65B49C773DE}" destId="{46397C11-1843-4E8B-A935-DE1F50B7DF4F}" srcOrd="0" destOrd="0" presId="urn:microsoft.com/office/officeart/2009/3/layout/HorizontalOrganizationChart"/>
    <dgm:cxn modelId="{45971DFD-128B-463B-891D-78C531DE516E}" type="presParOf" srcId="{46397C11-1843-4E8B-A935-DE1F50B7DF4F}" destId="{141BE7EF-3971-4CD3-9BDE-C802101B16FF}" srcOrd="0" destOrd="0" presId="urn:microsoft.com/office/officeart/2009/3/layout/HorizontalOrganizationChart"/>
    <dgm:cxn modelId="{3468C6DC-D3B0-41E4-A0F3-E261E9182FFC}" type="presParOf" srcId="{46397C11-1843-4E8B-A935-DE1F50B7DF4F}" destId="{5F2A89F9-3F39-40B2-A3DE-A316D4BD4BE2}" srcOrd="1" destOrd="0" presId="urn:microsoft.com/office/officeart/2009/3/layout/HorizontalOrganizationChart"/>
    <dgm:cxn modelId="{09410CF2-EDE9-4B77-96AD-5E8ADC663F16}" type="presParOf" srcId="{349A68BF-314A-4A93-A0A8-B65B49C773DE}" destId="{87098D5A-8EBC-4A03-B1D0-8B8C5B362CF0}" srcOrd="1" destOrd="0" presId="urn:microsoft.com/office/officeart/2009/3/layout/HorizontalOrganizationChart"/>
    <dgm:cxn modelId="{FB8AFBD9-C454-4DCB-A504-A451CC140537}" type="presParOf" srcId="{87098D5A-8EBC-4A03-B1D0-8B8C5B362CF0}" destId="{CECA607D-A3F6-4593-AD98-36E84128BAC1}" srcOrd="0" destOrd="0" presId="urn:microsoft.com/office/officeart/2009/3/layout/HorizontalOrganizationChart"/>
    <dgm:cxn modelId="{3E40E8BE-AC9B-45CF-B0B3-362016898D59}" type="presParOf" srcId="{87098D5A-8EBC-4A03-B1D0-8B8C5B362CF0}" destId="{9ED8CE34-C602-4A92-BBB5-D9AB94B40A90}" srcOrd="1" destOrd="0" presId="urn:microsoft.com/office/officeart/2009/3/layout/HorizontalOrganizationChart"/>
    <dgm:cxn modelId="{9E67F739-BFA4-489C-B434-1A9C351053F6}" type="presParOf" srcId="{9ED8CE34-C602-4A92-BBB5-D9AB94B40A90}" destId="{357831AE-FCA8-44AD-AA6A-24DAFD150C90}" srcOrd="0" destOrd="0" presId="urn:microsoft.com/office/officeart/2009/3/layout/HorizontalOrganizationChart"/>
    <dgm:cxn modelId="{C607F449-04E2-4CD9-9474-D85C4082D7B4}" type="presParOf" srcId="{357831AE-FCA8-44AD-AA6A-24DAFD150C90}" destId="{63506796-1FEE-44B2-B292-D51732D50F37}" srcOrd="0" destOrd="0" presId="urn:microsoft.com/office/officeart/2009/3/layout/HorizontalOrganizationChart"/>
    <dgm:cxn modelId="{B5427CEA-59B7-48D1-B606-5207E65E0610}" type="presParOf" srcId="{357831AE-FCA8-44AD-AA6A-24DAFD150C90}" destId="{91DEAC0F-2DE6-47D3-89E2-089BAEA818E1}" srcOrd="1" destOrd="0" presId="urn:microsoft.com/office/officeart/2009/3/layout/HorizontalOrganizationChart"/>
    <dgm:cxn modelId="{877EAC91-75E2-4CFF-B00D-37914219EDE3}" type="presParOf" srcId="{9ED8CE34-C602-4A92-BBB5-D9AB94B40A90}" destId="{9BF6B976-6A1F-4CCD-9A71-DC745DC3DBFE}" srcOrd="1" destOrd="0" presId="urn:microsoft.com/office/officeart/2009/3/layout/HorizontalOrganizationChart"/>
    <dgm:cxn modelId="{A620C6AC-D19D-49CC-B559-985B80AB4B9B}" type="presParOf" srcId="{9ED8CE34-C602-4A92-BBB5-D9AB94B40A90}" destId="{350DC494-7C39-4D43-85DE-215C48536324}" srcOrd="2" destOrd="0" presId="urn:microsoft.com/office/officeart/2009/3/layout/HorizontalOrganizationChart"/>
    <dgm:cxn modelId="{DEF1BDCE-1889-48F7-9124-4E5D7490D162}" type="presParOf" srcId="{349A68BF-314A-4A93-A0A8-B65B49C773DE}" destId="{8E6260EE-B16A-4E8B-AF43-70992058B553}" srcOrd="2" destOrd="0" presId="urn:microsoft.com/office/officeart/2009/3/layout/HorizontalOrganizationChart"/>
    <dgm:cxn modelId="{5530EAEA-1F65-4A22-9553-CDF14DBCE7C2}" type="presParOf" srcId="{965573EA-1933-4C1A-8487-6DC9685266AD}" destId="{2CAFCE51-831F-4011-A11A-E22139A1BFF6}" srcOrd="6" destOrd="0" presId="urn:microsoft.com/office/officeart/2009/3/layout/HorizontalOrganizationChart"/>
    <dgm:cxn modelId="{D13BE9EB-41DC-4031-94F3-E37213D6B254}" type="presParOf" srcId="{965573EA-1933-4C1A-8487-6DC9685266AD}" destId="{8BDDDC28-A578-451E-9734-4478778884C0}" srcOrd="7" destOrd="0" presId="urn:microsoft.com/office/officeart/2009/3/layout/HorizontalOrganizationChart"/>
    <dgm:cxn modelId="{E45B3FFC-7C3C-467D-A9CA-EB78A1F67AE3}" type="presParOf" srcId="{8BDDDC28-A578-451E-9734-4478778884C0}" destId="{1165146F-5365-4CFC-AD1C-FD62D6B1A56F}" srcOrd="0" destOrd="0" presId="urn:microsoft.com/office/officeart/2009/3/layout/HorizontalOrganizationChart"/>
    <dgm:cxn modelId="{ED91EEF9-BA16-46A1-8B11-BFA2D004B4B3}" type="presParOf" srcId="{1165146F-5365-4CFC-AD1C-FD62D6B1A56F}" destId="{DF66E8B0-7DB2-4F84-954C-08F6BC3F0DF6}" srcOrd="0" destOrd="0" presId="urn:microsoft.com/office/officeart/2009/3/layout/HorizontalOrganizationChart"/>
    <dgm:cxn modelId="{927BB38D-32F2-4FAC-A9C5-3E1692F03548}" type="presParOf" srcId="{1165146F-5365-4CFC-AD1C-FD62D6B1A56F}" destId="{22E836B3-7E60-4E04-AB59-6D1679979D8E}" srcOrd="1" destOrd="0" presId="urn:microsoft.com/office/officeart/2009/3/layout/HorizontalOrganizationChart"/>
    <dgm:cxn modelId="{0D4BB0EF-56E0-4B18-8394-A10616F32547}" type="presParOf" srcId="{8BDDDC28-A578-451E-9734-4478778884C0}" destId="{A344B0F3-2024-4ADE-93AA-42E430F4945D}" srcOrd="1" destOrd="0" presId="urn:microsoft.com/office/officeart/2009/3/layout/HorizontalOrganizationChart"/>
    <dgm:cxn modelId="{EAB73CCA-5C59-4402-9F3B-2B1FC3F966A3}" type="presParOf" srcId="{A344B0F3-2024-4ADE-93AA-42E430F4945D}" destId="{407FE636-E910-4B71-A00A-1C909C757145}" srcOrd="0" destOrd="0" presId="urn:microsoft.com/office/officeart/2009/3/layout/HorizontalOrganizationChart"/>
    <dgm:cxn modelId="{A9943C12-5AC4-4854-ABF5-114319EB61B9}" type="presParOf" srcId="{A344B0F3-2024-4ADE-93AA-42E430F4945D}" destId="{BA98F2B3-B081-4921-AAD9-4EB93FB30BD6}" srcOrd="1" destOrd="0" presId="urn:microsoft.com/office/officeart/2009/3/layout/HorizontalOrganizationChart"/>
    <dgm:cxn modelId="{4D411BBA-3FE5-46BE-A598-03B05621DA82}" type="presParOf" srcId="{BA98F2B3-B081-4921-AAD9-4EB93FB30BD6}" destId="{ED0F3769-447C-4E67-A053-F11C154F00D5}" srcOrd="0" destOrd="0" presId="urn:microsoft.com/office/officeart/2009/3/layout/HorizontalOrganizationChart"/>
    <dgm:cxn modelId="{7EF7720E-B45D-4E1C-945E-05FF205E1736}" type="presParOf" srcId="{ED0F3769-447C-4E67-A053-F11C154F00D5}" destId="{FB8C1E47-F717-43EB-8E03-FA2B422E567F}" srcOrd="0" destOrd="0" presId="urn:microsoft.com/office/officeart/2009/3/layout/HorizontalOrganizationChart"/>
    <dgm:cxn modelId="{810D76BB-B974-4CA5-8E63-F7D0FA825123}" type="presParOf" srcId="{ED0F3769-447C-4E67-A053-F11C154F00D5}" destId="{F81E32C5-0CF3-46E3-8E6F-C958D334A3F0}" srcOrd="1" destOrd="0" presId="urn:microsoft.com/office/officeart/2009/3/layout/HorizontalOrganizationChart"/>
    <dgm:cxn modelId="{D70385BA-E055-4703-B515-C5C75B79EBAE}" type="presParOf" srcId="{BA98F2B3-B081-4921-AAD9-4EB93FB30BD6}" destId="{D22BD84A-D66E-4923-99D8-E15B77D72F06}" srcOrd="1" destOrd="0" presId="urn:microsoft.com/office/officeart/2009/3/layout/HorizontalOrganizationChart"/>
    <dgm:cxn modelId="{BE2379CF-40DA-456C-B335-C8C3988EF1A2}" type="presParOf" srcId="{BA98F2B3-B081-4921-AAD9-4EB93FB30BD6}" destId="{9045ED6C-FEC6-4EB7-A34A-798398547519}" srcOrd="2" destOrd="0" presId="urn:microsoft.com/office/officeart/2009/3/layout/HorizontalOrganizationChart"/>
    <dgm:cxn modelId="{FE82D3F1-97C7-4C6B-8D85-8EB80E1B8C87}" type="presParOf" srcId="{8BDDDC28-A578-451E-9734-4478778884C0}" destId="{0407EE6E-6F87-4DFC-BCA6-BE5EF305060F}" srcOrd="2" destOrd="0" presId="urn:microsoft.com/office/officeart/2009/3/layout/HorizontalOrganizationChart"/>
    <dgm:cxn modelId="{93C653EF-4BAA-4513-9C2F-04BD1296E52F}" type="presParOf" srcId="{965573EA-1933-4C1A-8487-6DC9685266AD}" destId="{7875B9FF-97F0-4611-899C-1F3483216717}" srcOrd="8" destOrd="0" presId="urn:microsoft.com/office/officeart/2009/3/layout/HorizontalOrganizationChart"/>
    <dgm:cxn modelId="{EEBD6830-9E11-460C-83B8-7268EDD81186}" type="presParOf" srcId="{965573EA-1933-4C1A-8487-6DC9685266AD}" destId="{F6320624-464E-44B5-AE9D-D06F9BF6A543}" srcOrd="9" destOrd="0" presId="urn:microsoft.com/office/officeart/2009/3/layout/HorizontalOrganizationChart"/>
    <dgm:cxn modelId="{E539D305-C0FD-4CE9-B721-B92BF6D82B00}" type="presParOf" srcId="{F6320624-464E-44B5-AE9D-D06F9BF6A543}" destId="{552C9D30-442B-40D4-8BCA-07BAE96B6B22}" srcOrd="0" destOrd="0" presId="urn:microsoft.com/office/officeart/2009/3/layout/HorizontalOrganizationChart"/>
    <dgm:cxn modelId="{70E8C697-7C6C-4B72-AC1B-E55009B0E4D7}" type="presParOf" srcId="{552C9D30-442B-40D4-8BCA-07BAE96B6B22}" destId="{33B22165-22CE-4148-89DC-46B5E2A2603B}" srcOrd="0" destOrd="0" presId="urn:microsoft.com/office/officeart/2009/3/layout/HorizontalOrganizationChart"/>
    <dgm:cxn modelId="{53BE1725-83F2-4B73-B4B0-54C56C45E6EF}" type="presParOf" srcId="{552C9D30-442B-40D4-8BCA-07BAE96B6B22}" destId="{89267AB6-30D5-46EB-8A44-3BA47AC6DEF4}" srcOrd="1" destOrd="0" presId="urn:microsoft.com/office/officeart/2009/3/layout/HorizontalOrganizationChart"/>
    <dgm:cxn modelId="{2D1C251B-1087-4972-A362-2EF20C1909BE}" type="presParOf" srcId="{F6320624-464E-44B5-AE9D-D06F9BF6A543}" destId="{FA33C003-C8E2-406F-A7FF-1F1574A72644}" srcOrd="1" destOrd="0" presId="urn:microsoft.com/office/officeart/2009/3/layout/HorizontalOrganizationChart"/>
    <dgm:cxn modelId="{CAF7B22D-8735-4E59-92FE-190A9EAD17BB}" type="presParOf" srcId="{FA33C003-C8E2-406F-A7FF-1F1574A72644}" destId="{6E1A8AFB-C617-4756-BD2E-4A70CA0F331E}" srcOrd="0" destOrd="0" presId="urn:microsoft.com/office/officeart/2009/3/layout/HorizontalOrganizationChart"/>
    <dgm:cxn modelId="{7E9BA369-5B4F-418A-A87F-E601002A3007}" type="presParOf" srcId="{FA33C003-C8E2-406F-A7FF-1F1574A72644}" destId="{4B74F7C0-73B1-4113-BE63-AAA687545E44}" srcOrd="1" destOrd="0" presId="urn:microsoft.com/office/officeart/2009/3/layout/HorizontalOrganizationChart"/>
    <dgm:cxn modelId="{5030DC80-78D9-4F31-9BCF-A015C9D2CE8C}" type="presParOf" srcId="{4B74F7C0-73B1-4113-BE63-AAA687545E44}" destId="{A80CAB56-F091-4295-AEAA-97E4C3E4E475}" srcOrd="0" destOrd="0" presId="urn:microsoft.com/office/officeart/2009/3/layout/HorizontalOrganizationChart"/>
    <dgm:cxn modelId="{BEA989F2-F52E-4008-BF33-89D2B0306BC7}" type="presParOf" srcId="{A80CAB56-F091-4295-AEAA-97E4C3E4E475}" destId="{1105D705-47D5-4A01-BF20-8178E2248C6A}" srcOrd="0" destOrd="0" presId="urn:microsoft.com/office/officeart/2009/3/layout/HorizontalOrganizationChart"/>
    <dgm:cxn modelId="{BDCE1F4F-A314-4CFC-BC36-751910245222}" type="presParOf" srcId="{A80CAB56-F091-4295-AEAA-97E4C3E4E475}" destId="{D12503A0-985C-47C1-A673-FE71C89B2F2D}" srcOrd="1" destOrd="0" presId="urn:microsoft.com/office/officeart/2009/3/layout/HorizontalOrganizationChart"/>
    <dgm:cxn modelId="{9AB59733-B9EF-43CF-9AF3-EDB264ED8E49}" type="presParOf" srcId="{4B74F7C0-73B1-4113-BE63-AAA687545E44}" destId="{228D060D-2B3B-4F5A-BFE2-245819DF9BD8}" srcOrd="1" destOrd="0" presId="urn:microsoft.com/office/officeart/2009/3/layout/HorizontalOrganizationChart"/>
    <dgm:cxn modelId="{806C6C1E-B0D7-4238-A14A-360A7E2BFBD4}" type="presParOf" srcId="{4B74F7C0-73B1-4113-BE63-AAA687545E44}" destId="{5C68F32A-3751-4516-AC1C-81BECA5F207E}" srcOrd="2" destOrd="0" presId="urn:microsoft.com/office/officeart/2009/3/layout/HorizontalOrganizationChart"/>
    <dgm:cxn modelId="{055C4476-76CC-4469-99DC-A22D88F41430}" type="presParOf" srcId="{F6320624-464E-44B5-AE9D-D06F9BF6A543}" destId="{3ABC5138-7EE8-4959-BF17-8077B9808624}" srcOrd="2" destOrd="0" presId="urn:microsoft.com/office/officeart/2009/3/layout/HorizontalOrganizationChart"/>
    <dgm:cxn modelId="{B1DF8819-158B-41CF-9D60-438957B4491D}" type="presParOf" srcId="{CB82C82D-8502-48F4-A25C-97679DFE8712}" destId="{ECD5BCA6-F4A6-46A9-A03B-91ED5A26DE32}" srcOrd="2" destOrd="0" presId="urn:microsoft.com/office/officeart/2009/3/layout/HorizontalOrganizationChart"/>
    <dgm:cxn modelId="{9A4D2326-F1FC-4FAD-8FCA-FC8299D11BBC}" type="presParOf" srcId="{AD79B44E-D904-4A9E-975E-EAB9D5AB9795}" destId="{163F2139-3F9A-4893-AD17-CCC71DEB58FD}" srcOrd="2" destOrd="0" presId="urn:microsoft.com/office/officeart/2009/3/layout/HorizontalOrganizationChart"/>
    <dgm:cxn modelId="{6A12B076-1383-4F37-A43B-72E87CF1D272}" type="presParOf" srcId="{AD79B44E-D904-4A9E-975E-EAB9D5AB9795}" destId="{B01CF94F-C3A6-42B3-B3B6-B9FD2DC66CDC}" srcOrd="3" destOrd="0" presId="urn:microsoft.com/office/officeart/2009/3/layout/HorizontalOrganizationChart"/>
    <dgm:cxn modelId="{743C3D79-8BD5-4698-953E-FFDAB5012352}" type="presParOf" srcId="{B01CF94F-C3A6-42B3-B3B6-B9FD2DC66CDC}" destId="{2CD05EEB-E72B-4995-9752-D080446C60F3}" srcOrd="0" destOrd="0" presId="urn:microsoft.com/office/officeart/2009/3/layout/HorizontalOrganizationChart"/>
    <dgm:cxn modelId="{3B9ACC0D-CAB1-42B9-AEA1-D97D020023AC}" type="presParOf" srcId="{2CD05EEB-E72B-4995-9752-D080446C60F3}" destId="{B862D02F-ABD4-43D8-B40D-88A1416B9065}" srcOrd="0" destOrd="0" presId="urn:microsoft.com/office/officeart/2009/3/layout/HorizontalOrganizationChart"/>
    <dgm:cxn modelId="{8C7622B4-133D-4E4B-B464-5CFF97DA6A83}" type="presParOf" srcId="{2CD05EEB-E72B-4995-9752-D080446C60F3}" destId="{CF97C81F-6C36-4D5A-ACF5-88D461A7279F}" srcOrd="1" destOrd="0" presId="urn:microsoft.com/office/officeart/2009/3/layout/HorizontalOrganizationChart"/>
    <dgm:cxn modelId="{8D5DE4A4-9FC5-4F23-A60B-BFBE34863836}" type="presParOf" srcId="{B01CF94F-C3A6-42B3-B3B6-B9FD2DC66CDC}" destId="{D0196C0E-A906-4B3F-B1BC-4B55732FFC9B}" srcOrd="1" destOrd="0" presId="urn:microsoft.com/office/officeart/2009/3/layout/HorizontalOrganizationChart"/>
    <dgm:cxn modelId="{E10A6B20-5D6D-4ED2-8F79-66DD31632CE6}" type="presParOf" srcId="{D0196C0E-A906-4B3F-B1BC-4B55732FFC9B}" destId="{3FC7E726-82BF-4881-9227-66BDB3A2921E}" srcOrd="0" destOrd="0" presId="urn:microsoft.com/office/officeart/2009/3/layout/HorizontalOrganizationChart"/>
    <dgm:cxn modelId="{244DD2C7-83B1-4FB9-A9B5-1D6DA07DAC8D}" type="presParOf" srcId="{D0196C0E-A906-4B3F-B1BC-4B55732FFC9B}" destId="{CF4C6BE4-06EC-4A06-94A3-82AF80CAF43F}" srcOrd="1" destOrd="0" presId="urn:microsoft.com/office/officeart/2009/3/layout/HorizontalOrganizationChart"/>
    <dgm:cxn modelId="{147A4D76-C4BB-4F0D-81B9-CD2D42E42669}" type="presParOf" srcId="{CF4C6BE4-06EC-4A06-94A3-82AF80CAF43F}" destId="{1FF6C742-05DD-4ABC-BF25-17FF0C15D169}" srcOrd="0" destOrd="0" presId="urn:microsoft.com/office/officeart/2009/3/layout/HorizontalOrganizationChart"/>
    <dgm:cxn modelId="{E8315445-E5B2-4912-81B9-737C4057DDDD}" type="presParOf" srcId="{1FF6C742-05DD-4ABC-BF25-17FF0C15D169}" destId="{356D8DC2-6CEE-4584-8C68-A5EC4416E188}" srcOrd="0" destOrd="0" presId="urn:microsoft.com/office/officeart/2009/3/layout/HorizontalOrganizationChart"/>
    <dgm:cxn modelId="{DBA0508F-FA48-4601-A573-F41BF3236567}" type="presParOf" srcId="{1FF6C742-05DD-4ABC-BF25-17FF0C15D169}" destId="{77F0ED51-EF2A-46B0-859F-555BFC08B133}" srcOrd="1" destOrd="0" presId="urn:microsoft.com/office/officeart/2009/3/layout/HorizontalOrganizationChart"/>
    <dgm:cxn modelId="{666343E2-C31D-4630-AB4A-57D8210B7D37}" type="presParOf" srcId="{CF4C6BE4-06EC-4A06-94A3-82AF80CAF43F}" destId="{3A3FD938-8354-4812-91FE-0C086B2FBFEB}" srcOrd="1" destOrd="0" presId="urn:microsoft.com/office/officeart/2009/3/layout/HorizontalOrganizationChart"/>
    <dgm:cxn modelId="{9123EC94-07D7-4EAC-9FB1-11C3F74247B9}" type="presParOf" srcId="{CF4C6BE4-06EC-4A06-94A3-82AF80CAF43F}" destId="{8D38B166-45B9-49E6-B37E-D832EAA41571}" srcOrd="2" destOrd="0" presId="urn:microsoft.com/office/officeart/2009/3/layout/HorizontalOrganizationChart"/>
    <dgm:cxn modelId="{A56E4FC7-F88D-4BF4-8E98-A7FE98D3F8A9}" type="presParOf" srcId="{D0196C0E-A906-4B3F-B1BC-4B55732FFC9B}" destId="{383B3176-E01B-4DEE-AF6D-598431992B82}" srcOrd="2" destOrd="0" presId="urn:microsoft.com/office/officeart/2009/3/layout/HorizontalOrganizationChart"/>
    <dgm:cxn modelId="{8E784E58-EB23-4FD6-86E5-887A2297903D}" type="presParOf" srcId="{D0196C0E-A906-4B3F-B1BC-4B55732FFC9B}" destId="{8F8CC887-C27A-4CF5-BF96-B5CBE7B5C80B}" srcOrd="3" destOrd="0" presId="urn:microsoft.com/office/officeart/2009/3/layout/HorizontalOrganizationChart"/>
    <dgm:cxn modelId="{137673CE-13A6-4B8F-8C4C-2F0B7E4F55B5}" type="presParOf" srcId="{8F8CC887-C27A-4CF5-BF96-B5CBE7B5C80B}" destId="{95E617D4-DD07-476D-8B1D-8E3FEB4E4A11}" srcOrd="0" destOrd="0" presId="urn:microsoft.com/office/officeart/2009/3/layout/HorizontalOrganizationChart"/>
    <dgm:cxn modelId="{909AB325-2333-45EA-BEFF-0F713BFAE131}" type="presParOf" srcId="{95E617D4-DD07-476D-8B1D-8E3FEB4E4A11}" destId="{B435E1F6-4D4F-4A2B-8D18-6EC8DB20DF8A}" srcOrd="0" destOrd="0" presId="urn:microsoft.com/office/officeart/2009/3/layout/HorizontalOrganizationChart"/>
    <dgm:cxn modelId="{71EB30FA-2C1D-425F-8AD3-1F5080B726A7}" type="presParOf" srcId="{95E617D4-DD07-476D-8B1D-8E3FEB4E4A11}" destId="{0C67F517-06EA-4DAC-8D04-934FBD7385F0}" srcOrd="1" destOrd="0" presId="urn:microsoft.com/office/officeart/2009/3/layout/HorizontalOrganizationChart"/>
    <dgm:cxn modelId="{BE9E8C8F-2C01-4340-9D11-26C20CD3CFC6}" type="presParOf" srcId="{8F8CC887-C27A-4CF5-BF96-B5CBE7B5C80B}" destId="{A7F3CF3C-AF9D-4E64-94B6-85407855C20D}" srcOrd="1" destOrd="0" presId="urn:microsoft.com/office/officeart/2009/3/layout/HorizontalOrganizationChart"/>
    <dgm:cxn modelId="{20F069F8-64F5-43D6-9A0B-61502C51702F}" type="presParOf" srcId="{8F8CC887-C27A-4CF5-BF96-B5CBE7B5C80B}" destId="{7375CE6C-279D-49AD-B314-005E328F1C97}" srcOrd="2" destOrd="0" presId="urn:microsoft.com/office/officeart/2009/3/layout/HorizontalOrganizationChart"/>
    <dgm:cxn modelId="{60B7DD8A-6524-4A21-9214-F460AA57ADDE}" type="presParOf" srcId="{D0196C0E-A906-4B3F-B1BC-4B55732FFC9B}" destId="{C78F8E87-04BA-4996-A00F-6275E3B3B8F3}" srcOrd="4" destOrd="0" presId="urn:microsoft.com/office/officeart/2009/3/layout/HorizontalOrganizationChart"/>
    <dgm:cxn modelId="{BAA9D5E8-7B7F-4851-9672-F8F74FD7A44A}" type="presParOf" srcId="{D0196C0E-A906-4B3F-B1BC-4B55732FFC9B}" destId="{EEC22334-D3DE-4461-941E-37FC3D183253}" srcOrd="5" destOrd="0" presId="urn:microsoft.com/office/officeart/2009/3/layout/HorizontalOrganizationChart"/>
    <dgm:cxn modelId="{8B244B0E-E294-44D0-AAF7-6E0F106ED786}" type="presParOf" srcId="{EEC22334-D3DE-4461-941E-37FC3D183253}" destId="{A39DE80F-EFF9-415D-BD42-DFF5B9085A88}" srcOrd="0" destOrd="0" presId="urn:microsoft.com/office/officeart/2009/3/layout/HorizontalOrganizationChart"/>
    <dgm:cxn modelId="{9150BF66-84B6-4441-96E4-F8D2B105CDCF}" type="presParOf" srcId="{A39DE80F-EFF9-415D-BD42-DFF5B9085A88}" destId="{0FC668F2-89F8-4A62-AA1B-7CF6AFBC89D7}" srcOrd="0" destOrd="0" presId="urn:microsoft.com/office/officeart/2009/3/layout/HorizontalOrganizationChart"/>
    <dgm:cxn modelId="{D29B01B0-FD2F-4EC6-9410-9FEDB841567C}" type="presParOf" srcId="{A39DE80F-EFF9-415D-BD42-DFF5B9085A88}" destId="{5B56C502-5D83-4FE4-B208-F9B08B4C19C2}" srcOrd="1" destOrd="0" presId="urn:microsoft.com/office/officeart/2009/3/layout/HorizontalOrganizationChart"/>
    <dgm:cxn modelId="{ACB3DB78-A730-432A-90CC-F37DD936256E}" type="presParOf" srcId="{EEC22334-D3DE-4461-941E-37FC3D183253}" destId="{0A402B97-5E70-498A-9BE3-E43019C67536}" srcOrd="1" destOrd="0" presId="urn:microsoft.com/office/officeart/2009/3/layout/HorizontalOrganizationChart"/>
    <dgm:cxn modelId="{F45AC0E3-D020-4FBE-9ABF-79814A490C59}" type="presParOf" srcId="{EEC22334-D3DE-4461-941E-37FC3D183253}" destId="{086811E1-11A0-4D06-801F-1742B2E6CD8C}" srcOrd="2" destOrd="0" presId="urn:microsoft.com/office/officeart/2009/3/layout/HorizontalOrganizationChart"/>
    <dgm:cxn modelId="{D090A162-121C-4296-9834-BC85C8E27FAA}" type="presParOf" srcId="{B01CF94F-C3A6-42B3-B3B6-B9FD2DC66CDC}" destId="{0A2AF096-6D67-4346-A2FA-45C15BD48037}" srcOrd="2" destOrd="0" presId="urn:microsoft.com/office/officeart/2009/3/layout/HorizontalOrganizationChart"/>
    <dgm:cxn modelId="{0037E962-D1BF-43FC-852F-F7B68D100BC2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第三节 员工个人的职业生涯管理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D8B120-6846-4256-B4A8-88704133054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设计步骤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5B68F1B-22CC-4329-9A82-26997B2E3EBD}" type="par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6BA0C932-2988-4BB9-8C68-A9BC0298DF1D}" type="sib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02B61AE2-B2C5-44B3-A5A4-2E6ACB79150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）确定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人生目标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4A72C6C-5CC0-436F-8F11-7DC782B43468}" type="parTrans" cxnId="{98A1801D-60E4-486B-95A1-C00302264239}">
      <dgm:prSet/>
      <dgm:spPr/>
      <dgm:t>
        <a:bodyPr/>
        <a:lstStyle/>
        <a:p>
          <a:endParaRPr lang="zh-CN" altLang="en-US"/>
        </a:p>
      </dgm:t>
    </dgm:pt>
    <dgm:pt modelId="{D3D9070C-002D-47E6-B468-8D03439E31C3}" type="sibTrans" cxnId="{98A1801D-60E4-486B-95A1-C00302264239}">
      <dgm:prSet/>
      <dgm:spPr/>
      <dgm:t>
        <a:bodyPr/>
        <a:lstStyle/>
        <a:p>
          <a:endParaRPr lang="zh-CN" altLang="en-US"/>
        </a:p>
      </dgm:t>
    </dgm:pt>
    <dgm:pt modelId="{E947FBB4-3BE0-45DB-A5DC-FB9A205115E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252E3F8-9FA1-4E59-97B0-12AC3B494447}" type="par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FD878B5-EA77-4C80-B29F-95ABB21B3020}" type="sib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C91EA7B1-6497-48A9-8658-0BFBB828346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自我评估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16691FD-F9A6-44BE-BB07-7805EEE4048D}" type="parTrans" cxnId="{13313F88-04AE-49C5-89AF-36B78518E7C4}">
      <dgm:prSet/>
      <dgm:spPr/>
      <dgm:t>
        <a:bodyPr/>
        <a:lstStyle/>
        <a:p>
          <a:endParaRPr lang="zh-CN" altLang="en-US"/>
        </a:p>
      </dgm:t>
    </dgm:pt>
    <dgm:pt modelId="{06982C33-89C2-4FB7-AB9D-F54CE83103B3}" type="sibTrans" cxnId="{13313F88-04AE-49C5-89AF-36B78518E7C4}">
      <dgm:prSet/>
      <dgm:spPr/>
      <dgm:t>
        <a:bodyPr/>
        <a:lstStyle/>
        <a:p>
          <a:endParaRPr lang="zh-CN" altLang="en-US"/>
        </a:p>
      </dgm:t>
    </dgm:pt>
    <dgm:pt modelId="{21C4030F-4D59-4B32-A744-77118BE66AC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）职业生涯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机会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BB00E2F-6FC9-42AA-AF87-E3015CD66D04}" type="parTrans" cxnId="{70D2D7E1-26A4-451A-AD0F-7161BC72922B}">
      <dgm:prSet/>
      <dgm:spPr/>
      <dgm:t>
        <a:bodyPr/>
        <a:lstStyle/>
        <a:p>
          <a:endParaRPr lang="zh-CN" altLang="en-US"/>
        </a:p>
      </dgm:t>
    </dgm:pt>
    <dgm:pt modelId="{3B590D56-A1A9-49B1-8045-DEA3202AAB5F}" type="sibTrans" cxnId="{70D2D7E1-26A4-451A-AD0F-7161BC72922B}">
      <dgm:prSet/>
      <dgm:spPr/>
      <dgm:t>
        <a:bodyPr/>
        <a:lstStyle/>
        <a:p>
          <a:endParaRPr lang="zh-CN" altLang="en-US"/>
        </a:p>
      </dgm:t>
    </dgm:pt>
    <dgm:pt modelId="{DC430F19-AAB9-47DA-BEEC-A2C7DDA8473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职业的选择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681C451-1A39-43FE-865E-F065FEDA32D6}" type="parTrans" cxnId="{9792FFD1-F36A-48E8-9A16-D2980DF1B700}">
      <dgm:prSet/>
      <dgm:spPr/>
      <dgm:t>
        <a:bodyPr/>
        <a:lstStyle/>
        <a:p>
          <a:endParaRPr lang="zh-CN" altLang="en-US"/>
        </a:p>
      </dgm:t>
    </dgm:pt>
    <dgm:pt modelId="{B82F7006-C1E0-4408-8532-1B9008FB1B59}" type="sibTrans" cxnId="{9792FFD1-F36A-48E8-9A16-D2980DF1B700}">
      <dgm:prSet/>
      <dgm:spPr/>
      <dgm:t>
        <a:bodyPr/>
        <a:lstStyle/>
        <a:p>
          <a:endParaRPr lang="zh-CN" altLang="en-US"/>
        </a:p>
      </dgm:t>
    </dgm:pt>
    <dgm:pt modelId="{B492B5DE-A528-4615-831F-2C6DA5742BE1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）职业生涯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路线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的选择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474DC1B-547B-45CF-8FB7-38D8666FF0C3}" type="parTrans" cxnId="{BA10AAD5-A3EB-4699-8155-15D34321628C}">
      <dgm:prSet/>
      <dgm:spPr/>
      <dgm:t>
        <a:bodyPr/>
        <a:lstStyle/>
        <a:p>
          <a:endParaRPr lang="zh-CN" altLang="en-US"/>
        </a:p>
      </dgm:t>
    </dgm:pt>
    <dgm:pt modelId="{26FE3BEA-3344-493C-85B4-5C21A4848BBA}" type="sibTrans" cxnId="{BA10AAD5-A3EB-4699-8155-15D34321628C}">
      <dgm:prSet/>
      <dgm:spPr/>
      <dgm:t>
        <a:bodyPr/>
        <a:lstStyle/>
        <a:p>
          <a:endParaRPr lang="zh-CN" altLang="en-US"/>
        </a:p>
      </dgm:t>
    </dgm:pt>
    <dgm:pt modelId="{E83403C2-13B5-4DAD-A8E9-0B027F76F9F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）设定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职业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生涯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r>
            <a:rPr lang="en-US" altLang="zh-CN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核心步骤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CB83D32-A9C3-4D2F-A9D8-90F81DF49E5A}" type="parTrans" cxnId="{02817F85-AB8C-44CD-BFFB-30DF6A9961A3}">
      <dgm:prSet/>
      <dgm:spPr/>
      <dgm:t>
        <a:bodyPr/>
        <a:lstStyle/>
        <a:p>
          <a:endParaRPr lang="zh-CN" altLang="en-US"/>
        </a:p>
      </dgm:t>
    </dgm:pt>
    <dgm:pt modelId="{4E99E725-3539-450F-9D15-928827C55A99}" type="sibTrans" cxnId="{02817F85-AB8C-44CD-BFFB-30DF6A9961A3}">
      <dgm:prSet/>
      <dgm:spPr/>
      <dgm:t>
        <a:bodyPr/>
        <a:lstStyle/>
        <a:p>
          <a:endParaRPr lang="zh-CN" altLang="en-US"/>
        </a:p>
      </dgm:t>
    </dgm:pt>
    <dgm:pt modelId="{9B9E5AC5-6720-4531-A929-9ADF67F84AB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）增强职业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敏感性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BBED90F-0712-49F4-AF56-63A68AE15286}" type="parTrans" cxnId="{A551E391-F5A0-4B5F-B0F5-FE84A4FDCE9E}">
      <dgm:prSet/>
      <dgm:spPr/>
      <dgm:t>
        <a:bodyPr/>
        <a:lstStyle/>
        <a:p>
          <a:endParaRPr lang="zh-CN" altLang="en-US"/>
        </a:p>
      </dgm:t>
    </dgm:pt>
    <dgm:pt modelId="{53BF04CA-584A-40B9-8A3A-5FE7DBD7EBAF}" type="sibTrans" cxnId="{A551E391-F5A0-4B5F-B0F5-FE84A4FDCE9E}">
      <dgm:prSet/>
      <dgm:spPr/>
      <dgm:t>
        <a:bodyPr/>
        <a:lstStyle/>
        <a:p>
          <a:endParaRPr lang="zh-CN" altLang="en-US"/>
        </a:p>
      </dgm:t>
    </dgm:pt>
    <dgm:pt modelId="{F1A8630A-2455-4A4E-96E9-B53B847202E5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）提高学习能力，防止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技能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老化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99424B2-0D42-4E76-8111-DE7C2E0A3AC3}" type="parTrans" cxnId="{0F7789ED-DB10-4EF0-B1B1-D2C76BCEDC0D}">
      <dgm:prSet/>
      <dgm:spPr/>
      <dgm:t>
        <a:bodyPr/>
        <a:lstStyle/>
        <a:p>
          <a:endParaRPr lang="zh-CN" altLang="en-US"/>
        </a:p>
      </dgm:t>
    </dgm:pt>
    <dgm:pt modelId="{397C98CD-DD8D-4C70-908D-CBBE5A0BB9CB}" type="sibTrans" cxnId="{0F7789ED-DB10-4EF0-B1B1-D2C76BCEDC0D}">
      <dgm:prSet/>
      <dgm:spPr/>
      <dgm:t>
        <a:bodyPr/>
        <a:lstStyle/>
        <a:p>
          <a:endParaRPr lang="zh-CN" altLang="en-US"/>
        </a:p>
      </dgm:t>
    </dgm:pt>
    <dgm:pt modelId="{DE0AC529-3AA8-4B6F-A83E-A080558AFF5D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）维持个人的工作与家庭的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平衡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BD047A4-D7C4-4515-9BCD-AFF805163FED}" type="parTrans" cxnId="{7A71B8FB-E63A-4776-A472-B0271C8CA53D}">
      <dgm:prSet/>
      <dgm:spPr/>
      <dgm:t>
        <a:bodyPr/>
        <a:lstStyle/>
        <a:p>
          <a:endParaRPr lang="zh-CN" altLang="en-US"/>
        </a:p>
      </dgm:t>
    </dgm:pt>
    <dgm:pt modelId="{FDE746C3-D306-4326-81B0-1CFF354711F3}" type="sibTrans" cxnId="{7A71B8FB-E63A-4776-A472-B0271C8CA53D}">
      <dgm:prSet/>
      <dgm:spPr/>
      <dgm:t>
        <a:bodyPr/>
        <a:lstStyle/>
        <a:p>
          <a:endParaRPr lang="zh-CN" altLang="en-US"/>
        </a:p>
      </dgm:t>
    </dgm:pt>
    <dgm:pt modelId="{9F9677F7-22A0-4B00-8BF8-B94942669F0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）制定行动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计划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与措施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B736D12-15AF-44B7-B247-C543D22BCF61}" type="parTrans" cxnId="{F5DB22A4-96FE-4DE0-8E8E-8D22E93A2907}">
      <dgm:prSet/>
      <dgm:spPr/>
      <dgm:t>
        <a:bodyPr/>
        <a:lstStyle/>
        <a:p>
          <a:endParaRPr lang="zh-CN" altLang="en-US"/>
        </a:p>
      </dgm:t>
    </dgm:pt>
    <dgm:pt modelId="{734F4350-47C9-4E4D-AD1A-D8098ADD9CAF}" type="sibTrans" cxnId="{F5DB22A4-96FE-4DE0-8E8E-8D22E93A2907}">
      <dgm:prSet/>
      <dgm:spPr/>
      <dgm:t>
        <a:bodyPr/>
        <a:lstStyle/>
        <a:p>
          <a:endParaRPr lang="zh-CN" altLang="en-US"/>
        </a:p>
      </dgm:t>
    </dgm:pt>
    <dgm:pt modelId="{0412AC0C-6961-49EC-93DE-5DB336C5783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8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）评估与</a:t>
          </a:r>
          <a:r>
            <a:rPr lang="zh-CN" altLang="en-US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回馈</a:t>
          </a:r>
          <a:endParaRPr lang="zh-CN" altLang="en-US" sz="18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A81C030-2AEC-477E-BC9E-7DAA57D8D6C6}" type="parTrans" cxnId="{0FDD763F-EE63-4C5C-BCA5-0D331DF1531D}">
      <dgm:prSet/>
      <dgm:spPr/>
      <dgm:t>
        <a:bodyPr/>
        <a:lstStyle/>
        <a:p>
          <a:endParaRPr lang="zh-CN" altLang="en-US"/>
        </a:p>
      </dgm:t>
    </dgm:pt>
    <dgm:pt modelId="{4A29A664-DE78-41CC-B095-295879947201}" type="sibTrans" cxnId="{0FDD763F-EE63-4C5C-BCA5-0D331DF1531D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D29C1E41-F0A6-4B0B-A7AC-16A7954D8AC2}" type="pres">
      <dgm:prSet presAssocID="{D5B68F1B-22CC-4329-9A82-26997B2E3EBD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B296480D-3FCE-4893-8382-FC0F09B6CDCD}" type="pres">
      <dgm:prSet presAssocID="{19D8B120-6846-4256-B4A8-887041330547}" presName="hierRoot2" presStyleCnt="0">
        <dgm:presLayoutVars>
          <dgm:hierBranch val="init"/>
        </dgm:presLayoutVars>
      </dgm:prSet>
      <dgm:spPr/>
    </dgm:pt>
    <dgm:pt modelId="{4003B6D1-2710-4EF4-9FEA-39C83524BD4F}" type="pres">
      <dgm:prSet presAssocID="{19D8B120-6846-4256-B4A8-887041330547}" presName="rootComposite" presStyleCnt="0"/>
      <dgm:spPr/>
    </dgm:pt>
    <dgm:pt modelId="{92C56A28-FD26-46F0-8473-E7C6698433B7}" type="pres">
      <dgm:prSet presAssocID="{19D8B120-6846-4256-B4A8-887041330547}" presName="rootText" presStyleLbl="node2" presStyleIdx="0" presStyleCnt="2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0C1F4E-FCAD-4AF2-8E87-7300EA915679}" type="pres">
      <dgm:prSet presAssocID="{19D8B120-6846-4256-B4A8-88704133054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1C6D09D-3164-4227-8871-3AC26C922E4D}" type="pres">
      <dgm:prSet presAssocID="{19D8B120-6846-4256-B4A8-887041330547}" presName="hierChild4" presStyleCnt="0"/>
      <dgm:spPr/>
    </dgm:pt>
    <dgm:pt modelId="{C115CE2F-7ADC-4F7B-90C5-C39CE83D05A5}" type="pres">
      <dgm:prSet presAssocID="{D4A72C6C-5CC0-436F-8F11-7DC782B43468}" presName="Name64" presStyleLbl="parChTrans1D3" presStyleIdx="0" presStyleCnt="11"/>
      <dgm:spPr/>
      <dgm:t>
        <a:bodyPr/>
        <a:lstStyle/>
        <a:p>
          <a:endParaRPr lang="zh-CN" altLang="en-US"/>
        </a:p>
      </dgm:t>
    </dgm:pt>
    <dgm:pt modelId="{B6201FB0-C046-41DD-B194-CB157B60661E}" type="pres">
      <dgm:prSet presAssocID="{02B61AE2-B2C5-44B3-A5A4-2E6ACB791502}" presName="hierRoot2" presStyleCnt="0">
        <dgm:presLayoutVars>
          <dgm:hierBranch val="init"/>
        </dgm:presLayoutVars>
      </dgm:prSet>
      <dgm:spPr/>
    </dgm:pt>
    <dgm:pt modelId="{5C83E7DC-0437-4D3A-951A-B1FD34F7A015}" type="pres">
      <dgm:prSet presAssocID="{02B61AE2-B2C5-44B3-A5A4-2E6ACB791502}" presName="rootComposite" presStyleCnt="0"/>
      <dgm:spPr/>
    </dgm:pt>
    <dgm:pt modelId="{5B651776-AAB8-4A28-B245-D4AFDC1DAA66}" type="pres">
      <dgm:prSet presAssocID="{02B61AE2-B2C5-44B3-A5A4-2E6ACB791502}" presName="rootText" presStyleLbl="node3" presStyleIdx="0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A8B970-872E-4950-888F-AA8B4B5DBC43}" type="pres">
      <dgm:prSet presAssocID="{02B61AE2-B2C5-44B3-A5A4-2E6ACB791502}" presName="rootConnector" presStyleLbl="node3" presStyleIdx="0" presStyleCnt="11"/>
      <dgm:spPr/>
      <dgm:t>
        <a:bodyPr/>
        <a:lstStyle/>
        <a:p>
          <a:endParaRPr lang="zh-CN" altLang="en-US"/>
        </a:p>
      </dgm:t>
    </dgm:pt>
    <dgm:pt modelId="{DDC5CDF4-F4C1-4E14-8D62-6C124F4A12BA}" type="pres">
      <dgm:prSet presAssocID="{02B61AE2-B2C5-44B3-A5A4-2E6ACB791502}" presName="hierChild4" presStyleCnt="0"/>
      <dgm:spPr/>
    </dgm:pt>
    <dgm:pt modelId="{DFA16388-91FA-4553-9184-21B828BF5BB5}" type="pres">
      <dgm:prSet presAssocID="{02B61AE2-B2C5-44B3-A5A4-2E6ACB791502}" presName="hierChild5" presStyleCnt="0"/>
      <dgm:spPr/>
    </dgm:pt>
    <dgm:pt modelId="{8957D2C1-51F5-4D02-BCFC-13F5C324D6EE}" type="pres">
      <dgm:prSet presAssocID="{316691FD-F9A6-44BE-BB07-7805EEE4048D}" presName="Name64" presStyleLbl="parChTrans1D3" presStyleIdx="1" presStyleCnt="11"/>
      <dgm:spPr/>
      <dgm:t>
        <a:bodyPr/>
        <a:lstStyle/>
        <a:p>
          <a:endParaRPr lang="zh-CN" altLang="en-US"/>
        </a:p>
      </dgm:t>
    </dgm:pt>
    <dgm:pt modelId="{37AE6A3D-6E3F-47FA-AE99-D4EDCC4B07D7}" type="pres">
      <dgm:prSet presAssocID="{C91EA7B1-6497-48A9-8658-0BFBB8283465}" presName="hierRoot2" presStyleCnt="0">
        <dgm:presLayoutVars>
          <dgm:hierBranch val="init"/>
        </dgm:presLayoutVars>
      </dgm:prSet>
      <dgm:spPr/>
    </dgm:pt>
    <dgm:pt modelId="{2606545F-F1D2-436E-A16D-369F1CCE254E}" type="pres">
      <dgm:prSet presAssocID="{C91EA7B1-6497-48A9-8658-0BFBB8283465}" presName="rootComposite" presStyleCnt="0"/>
      <dgm:spPr/>
    </dgm:pt>
    <dgm:pt modelId="{A0C3EB01-B30E-44E2-8D0F-7A855B7131E3}" type="pres">
      <dgm:prSet presAssocID="{C91EA7B1-6497-48A9-8658-0BFBB8283465}" presName="rootText" presStyleLbl="node3" presStyleIdx="1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74B906-5E71-4D8C-8DCF-78A596042A16}" type="pres">
      <dgm:prSet presAssocID="{C91EA7B1-6497-48A9-8658-0BFBB8283465}" presName="rootConnector" presStyleLbl="node3" presStyleIdx="1" presStyleCnt="11"/>
      <dgm:spPr/>
      <dgm:t>
        <a:bodyPr/>
        <a:lstStyle/>
        <a:p>
          <a:endParaRPr lang="zh-CN" altLang="en-US"/>
        </a:p>
      </dgm:t>
    </dgm:pt>
    <dgm:pt modelId="{579AB7BD-85EE-4687-8413-CDA6EA269671}" type="pres">
      <dgm:prSet presAssocID="{C91EA7B1-6497-48A9-8658-0BFBB8283465}" presName="hierChild4" presStyleCnt="0"/>
      <dgm:spPr/>
    </dgm:pt>
    <dgm:pt modelId="{7050B47B-B3F4-43A7-BEF2-0FBF78B5F89B}" type="pres">
      <dgm:prSet presAssocID="{C91EA7B1-6497-48A9-8658-0BFBB8283465}" presName="hierChild5" presStyleCnt="0"/>
      <dgm:spPr/>
    </dgm:pt>
    <dgm:pt modelId="{4D30C870-3C40-4FD8-805E-48CC6462829E}" type="pres">
      <dgm:prSet presAssocID="{0BB00E2F-6FC9-42AA-AF87-E3015CD66D04}" presName="Name64" presStyleLbl="parChTrans1D3" presStyleIdx="2" presStyleCnt="11"/>
      <dgm:spPr/>
      <dgm:t>
        <a:bodyPr/>
        <a:lstStyle/>
        <a:p>
          <a:endParaRPr lang="zh-CN" altLang="en-US"/>
        </a:p>
      </dgm:t>
    </dgm:pt>
    <dgm:pt modelId="{2D5B18AA-231A-4625-A716-3C4174F24E2B}" type="pres">
      <dgm:prSet presAssocID="{21C4030F-4D59-4B32-A744-77118BE66AC8}" presName="hierRoot2" presStyleCnt="0">
        <dgm:presLayoutVars>
          <dgm:hierBranch val="init"/>
        </dgm:presLayoutVars>
      </dgm:prSet>
      <dgm:spPr/>
    </dgm:pt>
    <dgm:pt modelId="{6DCF0C5A-7774-4ACF-AB34-08B7D7363C1A}" type="pres">
      <dgm:prSet presAssocID="{21C4030F-4D59-4B32-A744-77118BE66AC8}" presName="rootComposite" presStyleCnt="0"/>
      <dgm:spPr/>
    </dgm:pt>
    <dgm:pt modelId="{3821C85C-849F-4DB1-A18D-BD9665252259}" type="pres">
      <dgm:prSet presAssocID="{21C4030F-4D59-4B32-A744-77118BE66AC8}" presName="rootText" presStyleLbl="node3" presStyleIdx="2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94B0FB-6ECD-4265-B049-CC9B5B2B0A00}" type="pres">
      <dgm:prSet presAssocID="{21C4030F-4D59-4B32-A744-77118BE66AC8}" presName="rootConnector" presStyleLbl="node3" presStyleIdx="2" presStyleCnt="11"/>
      <dgm:spPr/>
      <dgm:t>
        <a:bodyPr/>
        <a:lstStyle/>
        <a:p>
          <a:endParaRPr lang="zh-CN" altLang="en-US"/>
        </a:p>
      </dgm:t>
    </dgm:pt>
    <dgm:pt modelId="{506DB2E8-F0A0-479C-9D44-D835EE8539A7}" type="pres">
      <dgm:prSet presAssocID="{21C4030F-4D59-4B32-A744-77118BE66AC8}" presName="hierChild4" presStyleCnt="0"/>
      <dgm:spPr/>
    </dgm:pt>
    <dgm:pt modelId="{FB6B9A8A-6E7E-4E57-919C-4E7EB21E25DA}" type="pres">
      <dgm:prSet presAssocID="{21C4030F-4D59-4B32-A744-77118BE66AC8}" presName="hierChild5" presStyleCnt="0"/>
      <dgm:spPr/>
    </dgm:pt>
    <dgm:pt modelId="{236682E2-6338-4755-ABB6-1F804DAB374C}" type="pres">
      <dgm:prSet presAssocID="{F681C451-1A39-43FE-865E-F065FEDA32D6}" presName="Name64" presStyleLbl="parChTrans1D3" presStyleIdx="3" presStyleCnt="11"/>
      <dgm:spPr/>
      <dgm:t>
        <a:bodyPr/>
        <a:lstStyle/>
        <a:p>
          <a:endParaRPr lang="zh-CN" altLang="en-US"/>
        </a:p>
      </dgm:t>
    </dgm:pt>
    <dgm:pt modelId="{5FBA064E-A3CF-4E9F-B989-5B0D548BE6EA}" type="pres">
      <dgm:prSet presAssocID="{DC430F19-AAB9-47DA-BEEC-A2C7DDA84733}" presName="hierRoot2" presStyleCnt="0">
        <dgm:presLayoutVars>
          <dgm:hierBranch val="init"/>
        </dgm:presLayoutVars>
      </dgm:prSet>
      <dgm:spPr/>
    </dgm:pt>
    <dgm:pt modelId="{41D0F986-A991-4BBD-9BE2-0CB201CDC59E}" type="pres">
      <dgm:prSet presAssocID="{DC430F19-AAB9-47DA-BEEC-A2C7DDA84733}" presName="rootComposite" presStyleCnt="0"/>
      <dgm:spPr/>
    </dgm:pt>
    <dgm:pt modelId="{762FA0CB-E845-403A-9B1D-CB1B33A7E5BF}" type="pres">
      <dgm:prSet presAssocID="{DC430F19-AAB9-47DA-BEEC-A2C7DDA84733}" presName="rootText" presStyleLbl="node3" presStyleIdx="3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CA9D46-C075-4D7F-9368-EED0599AE653}" type="pres">
      <dgm:prSet presAssocID="{DC430F19-AAB9-47DA-BEEC-A2C7DDA84733}" presName="rootConnector" presStyleLbl="node3" presStyleIdx="3" presStyleCnt="11"/>
      <dgm:spPr/>
      <dgm:t>
        <a:bodyPr/>
        <a:lstStyle/>
        <a:p>
          <a:endParaRPr lang="zh-CN" altLang="en-US"/>
        </a:p>
      </dgm:t>
    </dgm:pt>
    <dgm:pt modelId="{CDF2D130-6CE7-4F6C-A7C4-E9633C532CB3}" type="pres">
      <dgm:prSet presAssocID="{DC430F19-AAB9-47DA-BEEC-A2C7DDA84733}" presName="hierChild4" presStyleCnt="0"/>
      <dgm:spPr/>
    </dgm:pt>
    <dgm:pt modelId="{7AECC494-1F74-40D8-800E-A8C8284A5E6C}" type="pres">
      <dgm:prSet presAssocID="{DC430F19-AAB9-47DA-BEEC-A2C7DDA84733}" presName="hierChild5" presStyleCnt="0"/>
      <dgm:spPr/>
    </dgm:pt>
    <dgm:pt modelId="{9FEC5B78-910A-43D6-8B63-37D3247E0666}" type="pres">
      <dgm:prSet presAssocID="{F474DC1B-547B-45CF-8FB7-38D8666FF0C3}" presName="Name64" presStyleLbl="parChTrans1D3" presStyleIdx="4" presStyleCnt="11"/>
      <dgm:spPr/>
      <dgm:t>
        <a:bodyPr/>
        <a:lstStyle/>
        <a:p>
          <a:endParaRPr lang="zh-CN" altLang="en-US"/>
        </a:p>
      </dgm:t>
    </dgm:pt>
    <dgm:pt modelId="{F2F0A7C4-3D5E-4DC2-91C6-61FC03DF9B5B}" type="pres">
      <dgm:prSet presAssocID="{B492B5DE-A528-4615-831F-2C6DA5742BE1}" presName="hierRoot2" presStyleCnt="0">
        <dgm:presLayoutVars>
          <dgm:hierBranch val="init"/>
        </dgm:presLayoutVars>
      </dgm:prSet>
      <dgm:spPr/>
    </dgm:pt>
    <dgm:pt modelId="{80A1461D-C014-402C-AF44-12EC3655CE5E}" type="pres">
      <dgm:prSet presAssocID="{B492B5DE-A528-4615-831F-2C6DA5742BE1}" presName="rootComposite" presStyleCnt="0"/>
      <dgm:spPr/>
    </dgm:pt>
    <dgm:pt modelId="{F3CFF8BD-BAA4-46CB-AA65-78C3F76B08AD}" type="pres">
      <dgm:prSet presAssocID="{B492B5DE-A528-4615-831F-2C6DA5742BE1}" presName="rootText" presStyleLbl="node3" presStyleIdx="4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D34C88-377B-4C68-8D5F-4834AEBCFBD9}" type="pres">
      <dgm:prSet presAssocID="{B492B5DE-A528-4615-831F-2C6DA5742BE1}" presName="rootConnector" presStyleLbl="node3" presStyleIdx="4" presStyleCnt="11"/>
      <dgm:spPr/>
      <dgm:t>
        <a:bodyPr/>
        <a:lstStyle/>
        <a:p>
          <a:endParaRPr lang="zh-CN" altLang="en-US"/>
        </a:p>
      </dgm:t>
    </dgm:pt>
    <dgm:pt modelId="{EE6427C4-C628-40A6-8BF2-D1B1BACF740F}" type="pres">
      <dgm:prSet presAssocID="{B492B5DE-A528-4615-831F-2C6DA5742BE1}" presName="hierChild4" presStyleCnt="0"/>
      <dgm:spPr/>
    </dgm:pt>
    <dgm:pt modelId="{023A4B54-5E05-4331-8710-F8439F16E662}" type="pres">
      <dgm:prSet presAssocID="{B492B5DE-A528-4615-831F-2C6DA5742BE1}" presName="hierChild5" presStyleCnt="0"/>
      <dgm:spPr/>
    </dgm:pt>
    <dgm:pt modelId="{F37558F3-AC2F-467C-B16A-630EECBACC5E}" type="pres">
      <dgm:prSet presAssocID="{0CB83D32-A9C3-4D2F-A9D8-90F81DF49E5A}" presName="Name64" presStyleLbl="parChTrans1D3" presStyleIdx="5" presStyleCnt="11"/>
      <dgm:spPr/>
      <dgm:t>
        <a:bodyPr/>
        <a:lstStyle/>
        <a:p>
          <a:endParaRPr lang="zh-CN" altLang="en-US"/>
        </a:p>
      </dgm:t>
    </dgm:pt>
    <dgm:pt modelId="{B7053F28-78D0-42D1-B496-8E0BCADB24C3}" type="pres">
      <dgm:prSet presAssocID="{E83403C2-13B5-4DAD-A8E9-0B027F76F9F2}" presName="hierRoot2" presStyleCnt="0">
        <dgm:presLayoutVars>
          <dgm:hierBranch val="init"/>
        </dgm:presLayoutVars>
      </dgm:prSet>
      <dgm:spPr/>
    </dgm:pt>
    <dgm:pt modelId="{3CD928D2-EDC6-4D51-B236-40A55C696528}" type="pres">
      <dgm:prSet presAssocID="{E83403C2-13B5-4DAD-A8E9-0B027F76F9F2}" presName="rootComposite" presStyleCnt="0"/>
      <dgm:spPr/>
    </dgm:pt>
    <dgm:pt modelId="{27AF0CD5-1177-4587-A1EC-716AF8A6F566}" type="pres">
      <dgm:prSet presAssocID="{E83403C2-13B5-4DAD-A8E9-0B027F76F9F2}" presName="rootText" presStyleLbl="node3" presStyleIdx="5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62AEC0-1A2F-461A-8327-7FE26C1CDC6B}" type="pres">
      <dgm:prSet presAssocID="{E83403C2-13B5-4DAD-A8E9-0B027F76F9F2}" presName="rootConnector" presStyleLbl="node3" presStyleIdx="5" presStyleCnt="11"/>
      <dgm:spPr/>
      <dgm:t>
        <a:bodyPr/>
        <a:lstStyle/>
        <a:p>
          <a:endParaRPr lang="zh-CN" altLang="en-US"/>
        </a:p>
      </dgm:t>
    </dgm:pt>
    <dgm:pt modelId="{C75E099F-E25E-4566-AD51-C5DAEF5965D9}" type="pres">
      <dgm:prSet presAssocID="{E83403C2-13B5-4DAD-A8E9-0B027F76F9F2}" presName="hierChild4" presStyleCnt="0"/>
      <dgm:spPr/>
    </dgm:pt>
    <dgm:pt modelId="{FFD194FB-F627-43EB-9913-13982EFF1E0B}" type="pres">
      <dgm:prSet presAssocID="{E83403C2-13B5-4DAD-A8E9-0B027F76F9F2}" presName="hierChild5" presStyleCnt="0"/>
      <dgm:spPr/>
    </dgm:pt>
    <dgm:pt modelId="{AB20934F-3686-4825-B988-7E84EBEE4364}" type="pres">
      <dgm:prSet presAssocID="{3B736D12-15AF-44B7-B247-C543D22BCF61}" presName="Name64" presStyleLbl="parChTrans1D3" presStyleIdx="6" presStyleCnt="11"/>
      <dgm:spPr/>
    </dgm:pt>
    <dgm:pt modelId="{EE433FEB-5745-434D-90E5-853E5E0E0BF4}" type="pres">
      <dgm:prSet presAssocID="{9F9677F7-22A0-4B00-8BF8-B94942669F07}" presName="hierRoot2" presStyleCnt="0">
        <dgm:presLayoutVars>
          <dgm:hierBranch val="init"/>
        </dgm:presLayoutVars>
      </dgm:prSet>
      <dgm:spPr/>
    </dgm:pt>
    <dgm:pt modelId="{49BDA606-60E5-45CA-BE90-D56699933586}" type="pres">
      <dgm:prSet presAssocID="{9F9677F7-22A0-4B00-8BF8-B94942669F07}" presName="rootComposite" presStyleCnt="0"/>
      <dgm:spPr/>
    </dgm:pt>
    <dgm:pt modelId="{83494CC7-02E5-4860-8DFB-0DA8C5D031F1}" type="pres">
      <dgm:prSet presAssocID="{9F9677F7-22A0-4B00-8BF8-B94942669F07}" presName="rootText" presStyleLbl="node3" presStyleIdx="6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E72895-DA76-498C-B03B-5E30997FD3FC}" type="pres">
      <dgm:prSet presAssocID="{9F9677F7-22A0-4B00-8BF8-B94942669F07}" presName="rootConnector" presStyleLbl="node3" presStyleIdx="6" presStyleCnt="11"/>
      <dgm:spPr/>
      <dgm:t>
        <a:bodyPr/>
        <a:lstStyle/>
        <a:p>
          <a:endParaRPr lang="zh-CN" altLang="en-US"/>
        </a:p>
      </dgm:t>
    </dgm:pt>
    <dgm:pt modelId="{F3ED1A7D-F316-4913-9720-1351C30B94B0}" type="pres">
      <dgm:prSet presAssocID="{9F9677F7-22A0-4B00-8BF8-B94942669F07}" presName="hierChild4" presStyleCnt="0"/>
      <dgm:spPr/>
    </dgm:pt>
    <dgm:pt modelId="{88E53804-7A4C-402B-8B1D-226F0A7DBFCB}" type="pres">
      <dgm:prSet presAssocID="{9F9677F7-22A0-4B00-8BF8-B94942669F07}" presName="hierChild5" presStyleCnt="0"/>
      <dgm:spPr/>
    </dgm:pt>
    <dgm:pt modelId="{C489A1F6-EFCD-4564-96EC-21CE9A82E04B}" type="pres">
      <dgm:prSet presAssocID="{8A81C030-2AEC-477E-BC9E-7DAA57D8D6C6}" presName="Name64" presStyleLbl="parChTrans1D3" presStyleIdx="7" presStyleCnt="11"/>
      <dgm:spPr/>
    </dgm:pt>
    <dgm:pt modelId="{CA018F6D-E60F-4EC3-B4A3-E2F1477F83AF}" type="pres">
      <dgm:prSet presAssocID="{0412AC0C-6961-49EC-93DE-5DB336C57837}" presName="hierRoot2" presStyleCnt="0">
        <dgm:presLayoutVars>
          <dgm:hierBranch val="init"/>
        </dgm:presLayoutVars>
      </dgm:prSet>
      <dgm:spPr/>
    </dgm:pt>
    <dgm:pt modelId="{EF463A96-9EE5-44D3-9403-C64B6F1D3F8F}" type="pres">
      <dgm:prSet presAssocID="{0412AC0C-6961-49EC-93DE-5DB336C57837}" presName="rootComposite" presStyleCnt="0"/>
      <dgm:spPr/>
    </dgm:pt>
    <dgm:pt modelId="{AAE6DF10-8A6D-4D90-A3CC-2303FF82B0A5}" type="pres">
      <dgm:prSet presAssocID="{0412AC0C-6961-49EC-93DE-5DB336C57837}" presName="rootText" presStyleLbl="node3" presStyleIdx="7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D80736-CADB-4E5E-BC5B-08D8FCA54DC7}" type="pres">
      <dgm:prSet presAssocID="{0412AC0C-6961-49EC-93DE-5DB336C57837}" presName="rootConnector" presStyleLbl="node3" presStyleIdx="7" presStyleCnt="11"/>
      <dgm:spPr/>
      <dgm:t>
        <a:bodyPr/>
        <a:lstStyle/>
        <a:p>
          <a:endParaRPr lang="zh-CN" altLang="en-US"/>
        </a:p>
      </dgm:t>
    </dgm:pt>
    <dgm:pt modelId="{DA73C8DE-6585-43FD-A637-40AA0C3E7B4E}" type="pres">
      <dgm:prSet presAssocID="{0412AC0C-6961-49EC-93DE-5DB336C57837}" presName="hierChild4" presStyleCnt="0"/>
      <dgm:spPr/>
    </dgm:pt>
    <dgm:pt modelId="{BF470AE9-49FF-4316-94DB-3BB248C4022D}" type="pres">
      <dgm:prSet presAssocID="{0412AC0C-6961-49EC-93DE-5DB336C57837}" presName="hierChild5" presStyleCnt="0"/>
      <dgm:spPr/>
    </dgm:pt>
    <dgm:pt modelId="{D1D3350D-2394-40A0-9AED-048AD8E264DE}" type="pres">
      <dgm:prSet presAssocID="{19D8B120-6846-4256-B4A8-887041330547}" presName="hierChild5" presStyleCnt="0"/>
      <dgm:spPr/>
    </dgm:pt>
    <dgm:pt modelId="{30B8774D-27C4-4F81-B260-18AF33967146}" type="pres">
      <dgm:prSet presAssocID="{E252E3F8-9FA1-4E59-97B0-12AC3B49444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23EF5878-BB80-4D2B-BDCE-97E628C1854D}" type="pres">
      <dgm:prSet presAssocID="{E947FBB4-3BE0-45DB-A5DC-FB9A205115EB}" presName="hierRoot2" presStyleCnt="0">
        <dgm:presLayoutVars>
          <dgm:hierBranch val="init"/>
        </dgm:presLayoutVars>
      </dgm:prSet>
      <dgm:spPr/>
    </dgm:pt>
    <dgm:pt modelId="{447A1616-15C1-45A0-993B-3EB1E8B631B3}" type="pres">
      <dgm:prSet presAssocID="{E947FBB4-3BE0-45DB-A5DC-FB9A205115EB}" presName="rootComposite" presStyleCnt="0"/>
      <dgm:spPr/>
    </dgm:pt>
    <dgm:pt modelId="{F8FE4275-5F21-4581-AEF5-27EEAE48B4D9}" type="pres">
      <dgm:prSet presAssocID="{E947FBB4-3BE0-45DB-A5DC-FB9A205115EB}" presName="rootText" presStyleLbl="node2" presStyleIdx="1" presStyleCnt="2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9D7253-4350-4C4B-A180-FD61D617FF9A}" type="pres">
      <dgm:prSet presAssocID="{E947FBB4-3BE0-45DB-A5DC-FB9A205115EB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1D9006AF-3332-4443-A026-EB4E23E1C7AA}" type="pres">
      <dgm:prSet presAssocID="{E947FBB4-3BE0-45DB-A5DC-FB9A205115EB}" presName="hierChild4" presStyleCnt="0"/>
      <dgm:spPr/>
    </dgm:pt>
    <dgm:pt modelId="{90E8DDFB-26B3-4080-ABCC-36EB15B8DD90}" type="pres">
      <dgm:prSet presAssocID="{ABBED90F-0712-49F4-AF56-63A68AE15286}" presName="Name64" presStyleLbl="parChTrans1D3" presStyleIdx="8" presStyleCnt="11"/>
      <dgm:spPr/>
      <dgm:t>
        <a:bodyPr/>
        <a:lstStyle/>
        <a:p>
          <a:endParaRPr lang="zh-CN" altLang="en-US"/>
        </a:p>
      </dgm:t>
    </dgm:pt>
    <dgm:pt modelId="{9675E078-207D-4812-B292-08517865E5DC}" type="pres">
      <dgm:prSet presAssocID="{9B9E5AC5-6720-4531-A929-9ADF67F84AB2}" presName="hierRoot2" presStyleCnt="0">
        <dgm:presLayoutVars>
          <dgm:hierBranch val="init"/>
        </dgm:presLayoutVars>
      </dgm:prSet>
      <dgm:spPr/>
    </dgm:pt>
    <dgm:pt modelId="{5018BB24-93F3-4E8C-A4E0-55E558DC790C}" type="pres">
      <dgm:prSet presAssocID="{9B9E5AC5-6720-4531-A929-9ADF67F84AB2}" presName="rootComposite" presStyleCnt="0"/>
      <dgm:spPr/>
    </dgm:pt>
    <dgm:pt modelId="{9CFD965E-244E-4E25-8B62-76861DA7ED2C}" type="pres">
      <dgm:prSet presAssocID="{9B9E5AC5-6720-4531-A929-9ADF67F84AB2}" presName="rootText" presStyleLbl="node3" presStyleIdx="8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A20E1A-BD9A-4C9C-85EE-0F218313BB03}" type="pres">
      <dgm:prSet presAssocID="{9B9E5AC5-6720-4531-A929-9ADF67F84AB2}" presName="rootConnector" presStyleLbl="node3" presStyleIdx="8" presStyleCnt="11"/>
      <dgm:spPr/>
      <dgm:t>
        <a:bodyPr/>
        <a:lstStyle/>
        <a:p>
          <a:endParaRPr lang="zh-CN" altLang="en-US"/>
        </a:p>
      </dgm:t>
    </dgm:pt>
    <dgm:pt modelId="{981E0AF0-E035-4523-80D7-F72764320859}" type="pres">
      <dgm:prSet presAssocID="{9B9E5AC5-6720-4531-A929-9ADF67F84AB2}" presName="hierChild4" presStyleCnt="0"/>
      <dgm:spPr/>
    </dgm:pt>
    <dgm:pt modelId="{76FDF5DB-60D1-44C5-B7C7-EF5BC02A8542}" type="pres">
      <dgm:prSet presAssocID="{9B9E5AC5-6720-4531-A929-9ADF67F84AB2}" presName="hierChild5" presStyleCnt="0"/>
      <dgm:spPr/>
    </dgm:pt>
    <dgm:pt modelId="{51A5194A-DDE6-4F08-A274-48A78EC1C849}" type="pres">
      <dgm:prSet presAssocID="{599424B2-0D42-4E76-8111-DE7C2E0A3AC3}" presName="Name64" presStyleLbl="parChTrans1D3" presStyleIdx="9" presStyleCnt="11"/>
      <dgm:spPr/>
      <dgm:t>
        <a:bodyPr/>
        <a:lstStyle/>
        <a:p>
          <a:endParaRPr lang="zh-CN" altLang="en-US"/>
        </a:p>
      </dgm:t>
    </dgm:pt>
    <dgm:pt modelId="{04CB851A-F5EE-422F-9E07-2F8F278E2CD7}" type="pres">
      <dgm:prSet presAssocID="{F1A8630A-2455-4A4E-96E9-B53B847202E5}" presName="hierRoot2" presStyleCnt="0">
        <dgm:presLayoutVars>
          <dgm:hierBranch val="init"/>
        </dgm:presLayoutVars>
      </dgm:prSet>
      <dgm:spPr/>
    </dgm:pt>
    <dgm:pt modelId="{A620F8A2-BA9B-4D82-B795-365839379053}" type="pres">
      <dgm:prSet presAssocID="{F1A8630A-2455-4A4E-96E9-B53B847202E5}" presName="rootComposite" presStyleCnt="0"/>
      <dgm:spPr/>
    </dgm:pt>
    <dgm:pt modelId="{5922227B-6FA2-4F8A-BA9A-75B1573587A2}" type="pres">
      <dgm:prSet presAssocID="{F1A8630A-2455-4A4E-96E9-B53B847202E5}" presName="rootText" presStyleLbl="node3" presStyleIdx="9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F908F7-60F3-4E2F-8ECB-5D0F721F3D88}" type="pres">
      <dgm:prSet presAssocID="{F1A8630A-2455-4A4E-96E9-B53B847202E5}" presName="rootConnector" presStyleLbl="node3" presStyleIdx="9" presStyleCnt="11"/>
      <dgm:spPr/>
      <dgm:t>
        <a:bodyPr/>
        <a:lstStyle/>
        <a:p>
          <a:endParaRPr lang="zh-CN" altLang="en-US"/>
        </a:p>
      </dgm:t>
    </dgm:pt>
    <dgm:pt modelId="{153AB1FC-95E4-4FE9-AC2A-596540DC9FCD}" type="pres">
      <dgm:prSet presAssocID="{F1A8630A-2455-4A4E-96E9-B53B847202E5}" presName="hierChild4" presStyleCnt="0"/>
      <dgm:spPr/>
    </dgm:pt>
    <dgm:pt modelId="{87D0C31D-2D42-4630-A639-306DB77D35A7}" type="pres">
      <dgm:prSet presAssocID="{F1A8630A-2455-4A4E-96E9-B53B847202E5}" presName="hierChild5" presStyleCnt="0"/>
      <dgm:spPr/>
    </dgm:pt>
    <dgm:pt modelId="{28D10D8E-3967-44F9-ACFD-62969D1F588F}" type="pres">
      <dgm:prSet presAssocID="{9BD047A4-D7C4-4515-9BCD-AFF805163FED}" presName="Name64" presStyleLbl="parChTrans1D3" presStyleIdx="10" presStyleCnt="11"/>
      <dgm:spPr/>
      <dgm:t>
        <a:bodyPr/>
        <a:lstStyle/>
        <a:p>
          <a:endParaRPr lang="zh-CN" altLang="en-US"/>
        </a:p>
      </dgm:t>
    </dgm:pt>
    <dgm:pt modelId="{02AE92F8-C856-42F2-B627-C7FB7ACBFCD8}" type="pres">
      <dgm:prSet presAssocID="{DE0AC529-3AA8-4B6F-A83E-A080558AFF5D}" presName="hierRoot2" presStyleCnt="0">
        <dgm:presLayoutVars>
          <dgm:hierBranch val="init"/>
        </dgm:presLayoutVars>
      </dgm:prSet>
      <dgm:spPr/>
    </dgm:pt>
    <dgm:pt modelId="{215EE392-43BA-479A-BAA5-60FE785A7100}" type="pres">
      <dgm:prSet presAssocID="{DE0AC529-3AA8-4B6F-A83E-A080558AFF5D}" presName="rootComposite" presStyleCnt="0"/>
      <dgm:spPr/>
    </dgm:pt>
    <dgm:pt modelId="{6930774E-1DCA-4CAF-A49E-27D668320FD3}" type="pres">
      <dgm:prSet presAssocID="{DE0AC529-3AA8-4B6F-A83E-A080558AFF5D}" presName="rootText" presStyleLbl="node3" presStyleIdx="10" presStyleCnt="11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3ACA35-D964-4594-B217-BDC641565799}" type="pres">
      <dgm:prSet presAssocID="{DE0AC529-3AA8-4B6F-A83E-A080558AFF5D}" presName="rootConnector" presStyleLbl="node3" presStyleIdx="10" presStyleCnt="11"/>
      <dgm:spPr/>
      <dgm:t>
        <a:bodyPr/>
        <a:lstStyle/>
        <a:p>
          <a:endParaRPr lang="zh-CN" altLang="en-US"/>
        </a:p>
      </dgm:t>
    </dgm:pt>
    <dgm:pt modelId="{C1F29267-77EA-4316-8134-51A0DE494974}" type="pres">
      <dgm:prSet presAssocID="{DE0AC529-3AA8-4B6F-A83E-A080558AFF5D}" presName="hierChild4" presStyleCnt="0"/>
      <dgm:spPr/>
    </dgm:pt>
    <dgm:pt modelId="{FC6E3815-CEC0-4271-8924-A1656002FF65}" type="pres">
      <dgm:prSet presAssocID="{DE0AC529-3AA8-4B6F-A83E-A080558AFF5D}" presName="hierChild5" presStyleCnt="0"/>
      <dgm:spPr/>
    </dgm:pt>
    <dgm:pt modelId="{CC6AB867-02EF-413E-AF71-819A23D69166}" type="pres">
      <dgm:prSet presAssocID="{E947FBB4-3BE0-45DB-A5DC-FB9A205115EB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8F791CF-46A7-41A0-A1A2-2361166C4A31}" type="presOf" srcId="{B492B5DE-A528-4615-831F-2C6DA5742BE1}" destId="{F3CFF8BD-BAA4-46CB-AA65-78C3F76B08AD}" srcOrd="0" destOrd="0" presId="urn:microsoft.com/office/officeart/2009/3/layout/HorizontalOrganizationChart"/>
    <dgm:cxn modelId="{A3A16341-2178-430A-9058-10C9627949F7}" type="presOf" srcId="{F681C451-1A39-43FE-865E-F065FEDA32D6}" destId="{236682E2-6338-4755-ABB6-1F804DAB374C}" srcOrd="0" destOrd="0" presId="urn:microsoft.com/office/officeart/2009/3/layout/HorizontalOrganizationChart"/>
    <dgm:cxn modelId="{566D62FD-6F04-4F33-8C5E-B9E1BD8D0EF3}" type="presOf" srcId="{F1A8630A-2455-4A4E-96E9-B53B847202E5}" destId="{5922227B-6FA2-4F8A-BA9A-75B1573587A2}" srcOrd="0" destOrd="0" presId="urn:microsoft.com/office/officeart/2009/3/layout/HorizontalOrganizationChart"/>
    <dgm:cxn modelId="{0260BA5E-C829-4F17-8F8F-3E23349B0965}" type="presOf" srcId="{D5B68F1B-22CC-4329-9A82-26997B2E3EBD}" destId="{D29C1E41-F0A6-4B0B-A7AC-16A7954D8AC2}" srcOrd="0" destOrd="0" presId="urn:microsoft.com/office/officeart/2009/3/layout/HorizontalOrganizationChart"/>
    <dgm:cxn modelId="{B672D6D1-763C-4D12-A877-C2D55B01DEFB}" type="presOf" srcId="{E252E3F8-9FA1-4E59-97B0-12AC3B494447}" destId="{30B8774D-27C4-4F81-B260-18AF33967146}" srcOrd="0" destOrd="0" presId="urn:microsoft.com/office/officeart/2009/3/layout/HorizontalOrganizationChart"/>
    <dgm:cxn modelId="{6DA1B9BF-3000-45A5-814F-09ABC1BC35FE}" type="presOf" srcId="{19D8B120-6846-4256-B4A8-887041330547}" destId="{92C56A28-FD26-46F0-8473-E7C6698433B7}" srcOrd="0" destOrd="0" presId="urn:microsoft.com/office/officeart/2009/3/layout/HorizontalOrganizationChart"/>
    <dgm:cxn modelId="{8632A430-99B3-4EAC-BD29-B3EF3E627891}" type="presOf" srcId="{599424B2-0D42-4E76-8111-DE7C2E0A3AC3}" destId="{51A5194A-DDE6-4F08-A274-48A78EC1C849}" srcOrd="0" destOrd="0" presId="urn:microsoft.com/office/officeart/2009/3/layout/HorizontalOrganizationChart"/>
    <dgm:cxn modelId="{13313F88-04AE-49C5-89AF-36B78518E7C4}" srcId="{19D8B120-6846-4256-B4A8-887041330547}" destId="{C91EA7B1-6497-48A9-8658-0BFBB8283465}" srcOrd="1" destOrd="0" parTransId="{316691FD-F9A6-44BE-BB07-7805EEE4048D}" sibTransId="{06982C33-89C2-4FB7-AB9D-F54CE83103B3}"/>
    <dgm:cxn modelId="{4EC5699D-F0C8-4D79-AC6B-B870B47D5FBA}" type="presOf" srcId="{9B9E5AC5-6720-4531-A929-9ADF67F84AB2}" destId="{9CFD965E-244E-4E25-8B62-76861DA7ED2C}" srcOrd="0" destOrd="0" presId="urn:microsoft.com/office/officeart/2009/3/layout/HorizontalOrganizationChart"/>
    <dgm:cxn modelId="{AB50E9D2-9B10-498E-8F5F-7B5E3322897D}" type="presOf" srcId="{0CB83D32-A9C3-4D2F-A9D8-90F81DF49E5A}" destId="{F37558F3-AC2F-467C-B16A-630EECBACC5E}" srcOrd="0" destOrd="0" presId="urn:microsoft.com/office/officeart/2009/3/layout/HorizontalOrganizationChart"/>
    <dgm:cxn modelId="{5EE3F0B4-E5D1-4247-B20A-468B54C7D1C7}" type="presOf" srcId="{9F9677F7-22A0-4B00-8BF8-B94942669F07}" destId="{0BE72895-DA76-498C-B03B-5E30997FD3FC}" srcOrd="1" destOrd="0" presId="urn:microsoft.com/office/officeart/2009/3/layout/HorizontalOrganizationChart"/>
    <dgm:cxn modelId="{8B2FA357-EC13-48CA-AE64-8D80F31E78D7}" srcId="{6395A4C0-73F6-4BD7-BE4E-BEC4D091933B}" destId="{E947FBB4-3BE0-45DB-A5DC-FB9A205115EB}" srcOrd="1" destOrd="0" parTransId="{E252E3F8-9FA1-4E59-97B0-12AC3B494447}" sibTransId="{5FD878B5-EA77-4C80-B29F-95ABB21B3020}"/>
    <dgm:cxn modelId="{249992DC-E20D-478C-9D82-09BED6A9CE00}" type="presOf" srcId="{E947FBB4-3BE0-45DB-A5DC-FB9A205115EB}" destId="{319D7253-4350-4C4B-A180-FD61D617FF9A}" srcOrd="1" destOrd="0" presId="urn:microsoft.com/office/officeart/2009/3/layout/HorizontalOrganizationChart"/>
    <dgm:cxn modelId="{0FDD763F-EE63-4C5C-BCA5-0D331DF1531D}" srcId="{19D8B120-6846-4256-B4A8-887041330547}" destId="{0412AC0C-6961-49EC-93DE-5DB336C57837}" srcOrd="7" destOrd="0" parTransId="{8A81C030-2AEC-477E-BC9E-7DAA57D8D6C6}" sibTransId="{4A29A664-DE78-41CC-B095-295879947201}"/>
    <dgm:cxn modelId="{A95D129C-EC0D-45EB-AC3C-C89660FB6EE5}" type="presOf" srcId="{21C4030F-4D59-4B32-A744-77118BE66AC8}" destId="{C694B0FB-6ECD-4265-B049-CC9B5B2B0A00}" srcOrd="1" destOrd="0" presId="urn:microsoft.com/office/officeart/2009/3/layout/HorizontalOrganizationChart"/>
    <dgm:cxn modelId="{4F982493-7707-4B56-B1B8-870519089640}" type="presOf" srcId="{B492B5DE-A528-4615-831F-2C6DA5742BE1}" destId="{B5D34C88-377B-4C68-8D5F-4834AEBCFBD9}" srcOrd="1" destOrd="0" presId="urn:microsoft.com/office/officeart/2009/3/layout/HorizontalOrganizationChart"/>
    <dgm:cxn modelId="{03919AD9-3EB5-4DDC-AC6E-D645B8E6E427}" type="presOf" srcId="{9B9E5AC5-6720-4531-A929-9ADF67F84AB2}" destId="{66A20E1A-BD9A-4C9C-85EE-0F218313BB03}" srcOrd="1" destOrd="0" presId="urn:microsoft.com/office/officeart/2009/3/layout/HorizontalOrganizationChart"/>
    <dgm:cxn modelId="{C7CD57E8-50FD-42C7-B320-BC8A4BA6F8B3}" type="presOf" srcId="{E83403C2-13B5-4DAD-A8E9-0B027F76F9F2}" destId="{27AF0CD5-1177-4587-A1EC-716AF8A6F566}" srcOrd="0" destOrd="0" presId="urn:microsoft.com/office/officeart/2009/3/layout/HorizontalOrganizationChart"/>
    <dgm:cxn modelId="{1D3B0B2C-B8B4-4489-9F9E-55B804AEE215}" type="presOf" srcId="{9F9677F7-22A0-4B00-8BF8-B94942669F07}" destId="{83494CC7-02E5-4860-8DFB-0DA8C5D031F1}" srcOrd="0" destOrd="0" presId="urn:microsoft.com/office/officeart/2009/3/layout/HorizontalOrganizationChart"/>
    <dgm:cxn modelId="{20D56559-E0F4-4FB8-81F4-68369B8E693E}" type="presOf" srcId="{0412AC0C-6961-49EC-93DE-5DB336C57837}" destId="{47D80736-CADB-4E5E-BC5B-08D8FCA54DC7}" srcOrd="1" destOrd="0" presId="urn:microsoft.com/office/officeart/2009/3/layout/HorizontalOrganizationChart"/>
    <dgm:cxn modelId="{BD828193-6A69-445F-977A-3E1D5DED9797}" type="presOf" srcId="{DE0AC529-3AA8-4B6F-A83E-A080558AFF5D}" destId="{6930774E-1DCA-4CAF-A49E-27D668320FD3}" srcOrd="0" destOrd="0" presId="urn:microsoft.com/office/officeart/2009/3/layout/HorizontalOrganizationChart"/>
    <dgm:cxn modelId="{70D2D7E1-26A4-451A-AD0F-7161BC72922B}" srcId="{19D8B120-6846-4256-B4A8-887041330547}" destId="{21C4030F-4D59-4B32-A744-77118BE66AC8}" srcOrd="2" destOrd="0" parTransId="{0BB00E2F-6FC9-42AA-AF87-E3015CD66D04}" sibTransId="{3B590D56-A1A9-49B1-8045-DEA3202AAB5F}"/>
    <dgm:cxn modelId="{87332A7E-E332-4AAD-93D1-B90B57E29B14}" type="presOf" srcId="{0412AC0C-6961-49EC-93DE-5DB336C57837}" destId="{AAE6DF10-8A6D-4D90-A3CC-2303FF82B0A5}" srcOrd="0" destOrd="0" presId="urn:microsoft.com/office/officeart/2009/3/layout/HorizontalOrganizationChart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2B550355-F108-49A7-92B5-53AFAEC38718}" type="presOf" srcId="{ABBED90F-0712-49F4-AF56-63A68AE15286}" destId="{90E8DDFB-26B3-4080-ABCC-36EB15B8DD90}" srcOrd="0" destOrd="0" presId="urn:microsoft.com/office/officeart/2009/3/layout/HorizontalOrganizationChart"/>
    <dgm:cxn modelId="{181100B2-74ED-4ADB-B01F-28A58E2F0192}" type="presOf" srcId="{BB51AE51-0B81-49FA-99DF-5EB7AE57A44C}" destId="{31455B73-3540-4A97-9584-D0B09FEBE639}" srcOrd="0" destOrd="0" presId="urn:microsoft.com/office/officeart/2009/3/layout/HorizontalOrganizationChart"/>
    <dgm:cxn modelId="{98A1801D-60E4-486B-95A1-C00302264239}" srcId="{19D8B120-6846-4256-B4A8-887041330547}" destId="{02B61AE2-B2C5-44B3-A5A4-2E6ACB791502}" srcOrd="0" destOrd="0" parTransId="{D4A72C6C-5CC0-436F-8F11-7DC782B43468}" sibTransId="{D3D9070C-002D-47E6-B468-8D03439E31C3}"/>
    <dgm:cxn modelId="{870E5B16-0403-400E-BC6E-A8C25002E692}" type="presOf" srcId="{C91EA7B1-6497-48A9-8658-0BFBB8283465}" destId="{A0C3EB01-B30E-44E2-8D0F-7A855B7131E3}" srcOrd="0" destOrd="0" presId="urn:microsoft.com/office/officeart/2009/3/layout/HorizontalOrganizationChart"/>
    <dgm:cxn modelId="{214C3496-4578-4E44-A209-BA66CA8E60EB}" type="presOf" srcId="{E947FBB4-3BE0-45DB-A5DC-FB9A205115EB}" destId="{F8FE4275-5F21-4581-AEF5-27EEAE48B4D9}" srcOrd="0" destOrd="0" presId="urn:microsoft.com/office/officeart/2009/3/layout/HorizontalOrganizationChart"/>
    <dgm:cxn modelId="{0DC63773-F25F-497F-96DB-E0BA4335F892}" type="presOf" srcId="{F1A8630A-2455-4A4E-96E9-B53B847202E5}" destId="{65F908F7-60F3-4E2F-8ECB-5D0F721F3D88}" srcOrd="1" destOrd="0" presId="urn:microsoft.com/office/officeart/2009/3/layout/HorizontalOrganizationChart"/>
    <dgm:cxn modelId="{D1C96B41-6190-4619-AB16-E3B674AE314A}" type="presOf" srcId="{316691FD-F9A6-44BE-BB07-7805EEE4048D}" destId="{8957D2C1-51F5-4D02-BCFC-13F5C324D6EE}" srcOrd="0" destOrd="0" presId="urn:microsoft.com/office/officeart/2009/3/layout/HorizontalOrganizationChart"/>
    <dgm:cxn modelId="{4130A939-D34E-4080-9573-42AAFFD4BEE6}" type="presOf" srcId="{DC430F19-AAB9-47DA-BEEC-A2C7DDA84733}" destId="{6CCA9D46-C075-4D7F-9368-EED0599AE653}" srcOrd="1" destOrd="0" presId="urn:microsoft.com/office/officeart/2009/3/layout/HorizontalOrganizationChart"/>
    <dgm:cxn modelId="{831DB8AB-8788-496D-A2D1-C83184D54044}" type="presOf" srcId="{C91EA7B1-6497-48A9-8658-0BFBB8283465}" destId="{2F74B906-5E71-4D8C-8DCF-78A596042A16}" srcOrd="1" destOrd="0" presId="urn:microsoft.com/office/officeart/2009/3/layout/HorizontalOrganizationChart"/>
    <dgm:cxn modelId="{954DBCE5-797E-4180-9AF8-9D1BB4B6A41A}" type="presOf" srcId="{D4A72C6C-5CC0-436F-8F11-7DC782B43468}" destId="{C115CE2F-7ADC-4F7B-90C5-C39CE83D05A5}" srcOrd="0" destOrd="0" presId="urn:microsoft.com/office/officeart/2009/3/layout/HorizontalOrganizationChart"/>
    <dgm:cxn modelId="{F5DB22A4-96FE-4DE0-8E8E-8D22E93A2907}" srcId="{19D8B120-6846-4256-B4A8-887041330547}" destId="{9F9677F7-22A0-4B00-8BF8-B94942669F07}" srcOrd="6" destOrd="0" parTransId="{3B736D12-15AF-44B7-B247-C543D22BCF61}" sibTransId="{734F4350-47C9-4E4D-AD1A-D8098ADD9CAF}"/>
    <dgm:cxn modelId="{E29BBE14-0038-4BB9-B7A6-1FD08FB7B07E}" type="presOf" srcId="{DE0AC529-3AA8-4B6F-A83E-A080558AFF5D}" destId="{C23ACA35-D964-4594-B217-BDC641565799}" srcOrd="1" destOrd="0" presId="urn:microsoft.com/office/officeart/2009/3/layout/HorizontalOrganizationChart"/>
    <dgm:cxn modelId="{BA10AAD5-A3EB-4699-8155-15D34321628C}" srcId="{19D8B120-6846-4256-B4A8-887041330547}" destId="{B492B5DE-A528-4615-831F-2C6DA5742BE1}" srcOrd="4" destOrd="0" parTransId="{F474DC1B-547B-45CF-8FB7-38D8666FF0C3}" sibTransId="{26FE3BEA-3344-493C-85B4-5C21A4848BBA}"/>
    <dgm:cxn modelId="{02817F85-AB8C-44CD-BFFB-30DF6A9961A3}" srcId="{19D8B120-6846-4256-B4A8-887041330547}" destId="{E83403C2-13B5-4DAD-A8E9-0B027F76F9F2}" srcOrd="5" destOrd="0" parTransId="{0CB83D32-A9C3-4D2F-A9D8-90F81DF49E5A}" sibTransId="{4E99E725-3539-450F-9D15-928827C55A99}"/>
    <dgm:cxn modelId="{33AE1CE7-34F0-4054-B012-29315A59DF27}" type="presOf" srcId="{02B61AE2-B2C5-44B3-A5A4-2E6ACB791502}" destId="{5B651776-AAB8-4A28-B245-D4AFDC1DAA66}" srcOrd="0" destOrd="0" presId="urn:microsoft.com/office/officeart/2009/3/layout/HorizontalOrganizationChart"/>
    <dgm:cxn modelId="{9792FFD1-F36A-48E8-9A16-D2980DF1B700}" srcId="{19D8B120-6846-4256-B4A8-887041330547}" destId="{DC430F19-AAB9-47DA-BEEC-A2C7DDA84733}" srcOrd="3" destOrd="0" parTransId="{F681C451-1A39-43FE-865E-F065FEDA32D6}" sibTransId="{B82F7006-C1E0-4408-8532-1B9008FB1B59}"/>
    <dgm:cxn modelId="{584A326D-4BFB-46C6-A269-E4ADC338C214}" type="presOf" srcId="{02B61AE2-B2C5-44B3-A5A4-2E6ACB791502}" destId="{44A8B970-872E-4950-888F-AA8B4B5DBC43}" srcOrd="1" destOrd="0" presId="urn:microsoft.com/office/officeart/2009/3/layout/HorizontalOrganizationChart"/>
    <dgm:cxn modelId="{DF678A44-EE8B-4792-A01C-058A764A956D}" type="presOf" srcId="{21C4030F-4D59-4B32-A744-77118BE66AC8}" destId="{3821C85C-849F-4DB1-A18D-BD9665252259}" srcOrd="0" destOrd="0" presId="urn:microsoft.com/office/officeart/2009/3/layout/HorizontalOrganizationChart"/>
    <dgm:cxn modelId="{8C8FCB02-1E3A-498C-97D1-3B60B5BC93E3}" type="presOf" srcId="{E83403C2-13B5-4DAD-A8E9-0B027F76F9F2}" destId="{8A62AEC0-1A2F-461A-8327-7FE26C1CDC6B}" srcOrd="1" destOrd="0" presId="urn:microsoft.com/office/officeart/2009/3/layout/HorizontalOrganizationChart"/>
    <dgm:cxn modelId="{F420CF8D-AC22-4DEA-8B93-51821992AA2B}" type="presOf" srcId="{6395A4C0-73F6-4BD7-BE4E-BEC4D091933B}" destId="{5C71EA66-D47B-4263-8A24-67B6A9469AD0}" srcOrd="1" destOrd="0" presId="urn:microsoft.com/office/officeart/2009/3/layout/HorizontalOrganizationChart"/>
    <dgm:cxn modelId="{0F7789ED-DB10-4EF0-B1B1-D2C76BCEDC0D}" srcId="{E947FBB4-3BE0-45DB-A5DC-FB9A205115EB}" destId="{F1A8630A-2455-4A4E-96E9-B53B847202E5}" srcOrd="1" destOrd="0" parTransId="{599424B2-0D42-4E76-8111-DE7C2E0A3AC3}" sibTransId="{397C98CD-DD8D-4C70-908D-CBBE5A0BB9CB}"/>
    <dgm:cxn modelId="{2EBB0E6C-5D19-4F3A-A6E0-714337667BD9}" type="presOf" srcId="{DC430F19-AAB9-47DA-BEEC-A2C7DDA84733}" destId="{762FA0CB-E845-403A-9B1D-CB1B33A7E5BF}" srcOrd="0" destOrd="0" presId="urn:microsoft.com/office/officeart/2009/3/layout/HorizontalOrganizationChart"/>
    <dgm:cxn modelId="{7A71B8FB-E63A-4776-A472-B0271C8CA53D}" srcId="{E947FBB4-3BE0-45DB-A5DC-FB9A205115EB}" destId="{DE0AC529-3AA8-4B6F-A83E-A080558AFF5D}" srcOrd="2" destOrd="0" parTransId="{9BD047A4-D7C4-4515-9BCD-AFF805163FED}" sibTransId="{FDE746C3-D306-4326-81B0-1CFF354711F3}"/>
    <dgm:cxn modelId="{DA76E1E6-8CED-4A50-9EEE-1B2A4F1370A4}" srcId="{6395A4C0-73F6-4BD7-BE4E-BEC4D091933B}" destId="{19D8B120-6846-4256-B4A8-887041330547}" srcOrd="0" destOrd="0" parTransId="{D5B68F1B-22CC-4329-9A82-26997B2E3EBD}" sibTransId="{6BA0C932-2988-4BB9-8C68-A9BC0298DF1D}"/>
    <dgm:cxn modelId="{88CE1F7A-61EA-4479-A2F2-D4B40453FA60}" type="presOf" srcId="{0BB00E2F-6FC9-42AA-AF87-E3015CD66D04}" destId="{4D30C870-3C40-4FD8-805E-48CC6462829E}" srcOrd="0" destOrd="0" presId="urn:microsoft.com/office/officeart/2009/3/layout/HorizontalOrganizationChart"/>
    <dgm:cxn modelId="{E59BB7D8-3E05-4752-BA7F-9AF55B5C4A8B}" type="presOf" srcId="{8A81C030-2AEC-477E-BC9E-7DAA57D8D6C6}" destId="{C489A1F6-EFCD-4564-96EC-21CE9A82E04B}" srcOrd="0" destOrd="0" presId="urn:microsoft.com/office/officeart/2009/3/layout/HorizontalOrganizationChart"/>
    <dgm:cxn modelId="{B8F21958-759F-4066-964D-F892380B1A76}" type="presOf" srcId="{9BD047A4-D7C4-4515-9BCD-AFF805163FED}" destId="{28D10D8E-3967-44F9-ACFD-62969D1F588F}" srcOrd="0" destOrd="0" presId="urn:microsoft.com/office/officeart/2009/3/layout/HorizontalOrganizationChart"/>
    <dgm:cxn modelId="{8AF46A97-A387-4E84-97D6-402A233AE9E1}" type="presOf" srcId="{F474DC1B-547B-45CF-8FB7-38D8666FF0C3}" destId="{9FEC5B78-910A-43D6-8B63-37D3247E0666}" srcOrd="0" destOrd="0" presId="urn:microsoft.com/office/officeart/2009/3/layout/HorizontalOrganizationChart"/>
    <dgm:cxn modelId="{A551E391-F5A0-4B5F-B0F5-FE84A4FDCE9E}" srcId="{E947FBB4-3BE0-45DB-A5DC-FB9A205115EB}" destId="{9B9E5AC5-6720-4531-A929-9ADF67F84AB2}" srcOrd="0" destOrd="0" parTransId="{ABBED90F-0712-49F4-AF56-63A68AE15286}" sibTransId="{53BF04CA-584A-40B9-8A3A-5FE7DBD7EBAF}"/>
    <dgm:cxn modelId="{87F2840D-8550-4EC2-862E-634831D7C30A}" type="presOf" srcId="{6395A4C0-73F6-4BD7-BE4E-BEC4D091933B}" destId="{3B461DA5-C5AD-473B-BE1D-C48025597C37}" srcOrd="0" destOrd="0" presId="urn:microsoft.com/office/officeart/2009/3/layout/HorizontalOrganizationChart"/>
    <dgm:cxn modelId="{8E485DD2-976A-46F2-89B3-35BC9388A48B}" type="presOf" srcId="{19D8B120-6846-4256-B4A8-887041330547}" destId="{520C1F4E-FCAD-4AF2-8E87-7300EA915679}" srcOrd="1" destOrd="0" presId="urn:microsoft.com/office/officeart/2009/3/layout/HorizontalOrganizationChart"/>
    <dgm:cxn modelId="{6CDBC091-17B2-400A-8E02-6B1794269DA9}" type="presOf" srcId="{3B736D12-15AF-44B7-B247-C543D22BCF61}" destId="{AB20934F-3686-4825-B988-7E84EBEE4364}" srcOrd="0" destOrd="0" presId="urn:microsoft.com/office/officeart/2009/3/layout/HorizontalOrganizationChart"/>
    <dgm:cxn modelId="{B64C5114-C389-4123-B884-BA4CC182923B}" type="presParOf" srcId="{31455B73-3540-4A97-9584-D0B09FEBE639}" destId="{BE663EC5-2C97-45AA-BF46-A0CDF896F71B}" srcOrd="0" destOrd="0" presId="urn:microsoft.com/office/officeart/2009/3/layout/HorizontalOrganizationChart"/>
    <dgm:cxn modelId="{E96BD65A-BA0D-43B3-8365-949CFC97083E}" type="presParOf" srcId="{BE663EC5-2C97-45AA-BF46-A0CDF896F71B}" destId="{24CEC310-154B-4E75-AA3D-3E5D6E5A3348}" srcOrd="0" destOrd="0" presId="urn:microsoft.com/office/officeart/2009/3/layout/HorizontalOrganizationChart"/>
    <dgm:cxn modelId="{1D14CB14-5001-4B9C-BE00-E7C3626FA67C}" type="presParOf" srcId="{24CEC310-154B-4E75-AA3D-3E5D6E5A3348}" destId="{3B461DA5-C5AD-473B-BE1D-C48025597C37}" srcOrd="0" destOrd="0" presId="urn:microsoft.com/office/officeart/2009/3/layout/HorizontalOrganizationChart"/>
    <dgm:cxn modelId="{92742434-E634-40B2-9697-FE4B939BC4E1}" type="presParOf" srcId="{24CEC310-154B-4E75-AA3D-3E5D6E5A3348}" destId="{5C71EA66-D47B-4263-8A24-67B6A9469AD0}" srcOrd="1" destOrd="0" presId="urn:microsoft.com/office/officeart/2009/3/layout/HorizontalOrganizationChart"/>
    <dgm:cxn modelId="{5560553E-3470-4A7C-AC13-155D15DE5DD1}" type="presParOf" srcId="{BE663EC5-2C97-45AA-BF46-A0CDF896F71B}" destId="{AD79B44E-D904-4A9E-975E-EAB9D5AB9795}" srcOrd="1" destOrd="0" presId="urn:microsoft.com/office/officeart/2009/3/layout/HorizontalOrganizationChart"/>
    <dgm:cxn modelId="{41EC1424-EE2B-46E4-8259-9E91648E1D52}" type="presParOf" srcId="{AD79B44E-D904-4A9E-975E-EAB9D5AB9795}" destId="{D29C1E41-F0A6-4B0B-A7AC-16A7954D8AC2}" srcOrd="0" destOrd="0" presId="urn:microsoft.com/office/officeart/2009/3/layout/HorizontalOrganizationChart"/>
    <dgm:cxn modelId="{1982E14F-D63B-48CE-A929-0FC7839D502E}" type="presParOf" srcId="{AD79B44E-D904-4A9E-975E-EAB9D5AB9795}" destId="{B296480D-3FCE-4893-8382-FC0F09B6CDCD}" srcOrd="1" destOrd="0" presId="urn:microsoft.com/office/officeart/2009/3/layout/HorizontalOrganizationChart"/>
    <dgm:cxn modelId="{84BFB62D-7B76-4741-90A3-1C12E6DE8891}" type="presParOf" srcId="{B296480D-3FCE-4893-8382-FC0F09B6CDCD}" destId="{4003B6D1-2710-4EF4-9FEA-39C83524BD4F}" srcOrd="0" destOrd="0" presId="urn:microsoft.com/office/officeart/2009/3/layout/HorizontalOrganizationChart"/>
    <dgm:cxn modelId="{FA2753B8-F330-4CB0-B330-76E54E8ACE52}" type="presParOf" srcId="{4003B6D1-2710-4EF4-9FEA-39C83524BD4F}" destId="{92C56A28-FD26-46F0-8473-E7C6698433B7}" srcOrd="0" destOrd="0" presId="urn:microsoft.com/office/officeart/2009/3/layout/HorizontalOrganizationChart"/>
    <dgm:cxn modelId="{6A3001BB-F2E1-4E9E-8818-96A3EE3A5958}" type="presParOf" srcId="{4003B6D1-2710-4EF4-9FEA-39C83524BD4F}" destId="{520C1F4E-FCAD-4AF2-8E87-7300EA915679}" srcOrd="1" destOrd="0" presId="urn:microsoft.com/office/officeart/2009/3/layout/HorizontalOrganizationChart"/>
    <dgm:cxn modelId="{370E25EF-0387-4B51-A442-269A5F2D7D38}" type="presParOf" srcId="{B296480D-3FCE-4893-8382-FC0F09B6CDCD}" destId="{21C6D09D-3164-4227-8871-3AC26C922E4D}" srcOrd="1" destOrd="0" presId="urn:microsoft.com/office/officeart/2009/3/layout/HorizontalOrganizationChart"/>
    <dgm:cxn modelId="{9869592B-583D-4A58-8451-49B7047FB176}" type="presParOf" srcId="{21C6D09D-3164-4227-8871-3AC26C922E4D}" destId="{C115CE2F-7ADC-4F7B-90C5-C39CE83D05A5}" srcOrd="0" destOrd="0" presId="urn:microsoft.com/office/officeart/2009/3/layout/HorizontalOrganizationChart"/>
    <dgm:cxn modelId="{082CC4A8-3E3F-45A9-B427-993CB59EAE6C}" type="presParOf" srcId="{21C6D09D-3164-4227-8871-3AC26C922E4D}" destId="{B6201FB0-C046-41DD-B194-CB157B60661E}" srcOrd="1" destOrd="0" presId="urn:microsoft.com/office/officeart/2009/3/layout/HorizontalOrganizationChart"/>
    <dgm:cxn modelId="{7AEBEDDD-D0AE-4B06-815D-249DF3151936}" type="presParOf" srcId="{B6201FB0-C046-41DD-B194-CB157B60661E}" destId="{5C83E7DC-0437-4D3A-951A-B1FD34F7A015}" srcOrd="0" destOrd="0" presId="urn:microsoft.com/office/officeart/2009/3/layout/HorizontalOrganizationChart"/>
    <dgm:cxn modelId="{FBD6DAE2-8FF8-459C-AA72-B969312694C8}" type="presParOf" srcId="{5C83E7DC-0437-4D3A-951A-B1FD34F7A015}" destId="{5B651776-AAB8-4A28-B245-D4AFDC1DAA66}" srcOrd="0" destOrd="0" presId="urn:microsoft.com/office/officeart/2009/3/layout/HorizontalOrganizationChart"/>
    <dgm:cxn modelId="{DFF95324-9761-4656-8ABA-EC2BF6911631}" type="presParOf" srcId="{5C83E7DC-0437-4D3A-951A-B1FD34F7A015}" destId="{44A8B970-872E-4950-888F-AA8B4B5DBC43}" srcOrd="1" destOrd="0" presId="urn:microsoft.com/office/officeart/2009/3/layout/HorizontalOrganizationChart"/>
    <dgm:cxn modelId="{D7D3A3B4-74AA-42F2-B70D-7692D62F3219}" type="presParOf" srcId="{B6201FB0-C046-41DD-B194-CB157B60661E}" destId="{DDC5CDF4-F4C1-4E14-8D62-6C124F4A12BA}" srcOrd="1" destOrd="0" presId="urn:microsoft.com/office/officeart/2009/3/layout/HorizontalOrganizationChart"/>
    <dgm:cxn modelId="{902BD99E-9F06-45ED-9190-839ABB58F5AE}" type="presParOf" srcId="{B6201FB0-C046-41DD-B194-CB157B60661E}" destId="{DFA16388-91FA-4553-9184-21B828BF5BB5}" srcOrd="2" destOrd="0" presId="urn:microsoft.com/office/officeart/2009/3/layout/HorizontalOrganizationChart"/>
    <dgm:cxn modelId="{ED6745BD-7A9F-434F-930F-9E8374651DC0}" type="presParOf" srcId="{21C6D09D-3164-4227-8871-3AC26C922E4D}" destId="{8957D2C1-51F5-4D02-BCFC-13F5C324D6EE}" srcOrd="2" destOrd="0" presId="urn:microsoft.com/office/officeart/2009/3/layout/HorizontalOrganizationChart"/>
    <dgm:cxn modelId="{B68C0474-FABE-44CA-B8DE-90E6899A994E}" type="presParOf" srcId="{21C6D09D-3164-4227-8871-3AC26C922E4D}" destId="{37AE6A3D-6E3F-47FA-AE99-D4EDCC4B07D7}" srcOrd="3" destOrd="0" presId="urn:microsoft.com/office/officeart/2009/3/layout/HorizontalOrganizationChart"/>
    <dgm:cxn modelId="{8C84BB93-78E7-4CE1-B0CD-308A01F49E10}" type="presParOf" srcId="{37AE6A3D-6E3F-47FA-AE99-D4EDCC4B07D7}" destId="{2606545F-F1D2-436E-A16D-369F1CCE254E}" srcOrd="0" destOrd="0" presId="urn:microsoft.com/office/officeart/2009/3/layout/HorizontalOrganizationChart"/>
    <dgm:cxn modelId="{4BBAF5AD-8C5F-40C6-A181-946D78DFA0E5}" type="presParOf" srcId="{2606545F-F1D2-436E-A16D-369F1CCE254E}" destId="{A0C3EB01-B30E-44E2-8D0F-7A855B7131E3}" srcOrd="0" destOrd="0" presId="urn:microsoft.com/office/officeart/2009/3/layout/HorizontalOrganizationChart"/>
    <dgm:cxn modelId="{D78E451B-C6FD-43F9-8FC2-C2084ACF2A2A}" type="presParOf" srcId="{2606545F-F1D2-436E-A16D-369F1CCE254E}" destId="{2F74B906-5E71-4D8C-8DCF-78A596042A16}" srcOrd="1" destOrd="0" presId="urn:microsoft.com/office/officeart/2009/3/layout/HorizontalOrganizationChart"/>
    <dgm:cxn modelId="{0884AD97-7A0D-4254-BD7A-8E042E2AAD34}" type="presParOf" srcId="{37AE6A3D-6E3F-47FA-AE99-D4EDCC4B07D7}" destId="{579AB7BD-85EE-4687-8413-CDA6EA269671}" srcOrd="1" destOrd="0" presId="urn:microsoft.com/office/officeart/2009/3/layout/HorizontalOrganizationChart"/>
    <dgm:cxn modelId="{61156710-6A77-42A6-A33A-F10BB3611D85}" type="presParOf" srcId="{37AE6A3D-6E3F-47FA-AE99-D4EDCC4B07D7}" destId="{7050B47B-B3F4-43A7-BEF2-0FBF78B5F89B}" srcOrd="2" destOrd="0" presId="urn:microsoft.com/office/officeart/2009/3/layout/HorizontalOrganizationChart"/>
    <dgm:cxn modelId="{F53F5348-070C-47F3-A360-FA4F430D625C}" type="presParOf" srcId="{21C6D09D-3164-4227-8871-3AC26C922E4D}" destId="{4D30C870-3C40-4FD8-805E-48CC6462829E}" srcOrd="4" destOrd="0" presId="urn:microsoft.com/office/officeart/2009/3/layout/HorizontalOrganizationChart"/>
    <dgm:cxn modelId="{253090ED-9034-4EF2-A2AA-2083F1B8E8C0}" type="presParOf" srcId="{21C6D09D-3164-4227-8871-3AC26C922E4D}" destId="{2D5B18AA-231A-4625-A716-3C4174F24E2B}" srcOrd="5" destOrd="0" presId="urn:microsoft.com/office/officeart/2009/3/layout/HorizontalOrganizationChart"/>
    <dgm:cxn modelId="{17B39298-11F4-46C6-B121-F011973511BA}" type="presParOf" srcId="{2D5B18AA-231A-4625-A716-3C4174F24E2B}" destId="{6DCF0C5A-7774-4ACF-AB34-08B7D7363C1A}" srcOrd="0" destOrd="0" presId="urn:microsoft.com/office/officeart/2009/3/layout/HorizontalOrganizationChart"/>
    <dgm:cxn modelId="{01D484EA-7F2C-4243-BF02-4D59EA449316}" type="presParOf" srcId="{6DCF0C5A-7774-4ACF-AB34-08B7D7363C1A}" destId="{3821C85C-849F-4DB1-A18D-BD9665252259}" srcOrd="0" destOrd="0" presId="urn:microsoft.com/office/officeart/2009/3/layout/HorizontalOrganizationChart"/>
    <dgm:cxn modelId="{5768E386-8D01-42B1-8532-B7A4C2BD49E6}" type="presParOf" srcId="{6DCF0C5A-7774-4ACF-AB34-08B7D7363C1A}" destId="{C694B0FB-6ECD-4265-B049-CC9B5B2B0A00}" srcOrd="1" destOrd="0" presId="urn:microsoft.com/office/officeart/2009/3/layout/HorizontalOrganizationChart"/>
    <dgm:cxn modelId="{64C43397-7825-4266-AAB6-D7CFD4A832EC}" type="presParOf" srcId="{2D5B18AA-231A-4625-A716-3C4174F24E2B}" destId="{506DB2E8-F0A0-479C-9D44-D835EE8539A7}" srcOrd="1" destOrd="0" presId="urn:microsoft.com/office/officeart/2009/3/layout/HorizontalOrganizationChart"/>
    <dgm:cxn modelId="{6254E076-A609-4D4F-AF5D-7FB498BAEF9E}" type="presParOf" srcId="{2D5B18AA-231A-4625-A716-3C4174F24E2B}" destId="{FB6B9A8A-6E7E-4E57-919C-4E7EB21E25DA}" srcOrd="2" destOrd="0" presId="urn:microsoft.com/office/officeart/2009/3/layout/HorizontalOrganizationChart"/>
    <dgm:cxn modelId="{E4EA128A-ED6A-4686-8F59-AFA4FB968456}" type="presParOf" srcId="{21C6D09D-3164-4227-8871-3AC26C922E4D}" destId="{236682E2-6338-4755-ABB6-1F804DAB374C}" srcOrd="6" destOrd="0" presId="urn:microsoft.com/office/officeart/2009/3/layout/HorizontalOrganizationChart"/>
    <dgm:cxn modelId="{9B2B1D1F-B71C-435F-B128-021C77C6384C}" type="presParOf" srcId="{21C6D09D-3164-4227-8871-3AC26C922E4D}" destId="{5FBA064E-A3CF-4E9F-B989-5B0D548BE6EA}" srcOrd="7" destOrd="0" presId="urn:microsoft.com/office/officeart/2009/3/layout/HorizontalOrganizationChart"/>
    <dgm:cxn modelId="{CA693BA3-EC36-4A56-92EB-4198BDB0FF1A}" type="presParOf" srcId="{5FBA064E-A3CF-4E9F-B989-5B0D548BE6EA}" destId="{41D0F986-A991-4BBD-9BE2-0CB201CDC59E}" srcOrd="0" destOrd="0" presId="urn:microsoft.com/office/officeart/2009/3/layout/HorizontalOrganizationChart"/>
    <dgm:cxn modelId="{0D98359B-1598-4F67-B619-FAFD2BB492E4}" type="presParOf" srcId="{41D0F986-A991-4BBD-9BE2-0CB201CDC59E}" destId="{762FA0CB-E845-403A-9B1D-CB1B33A7E5BF}" srcOrd="0" destOrd="0" presId="urn:microsoft.com/office/officeart/2009/3/layout/HorizontalOrganizationChart"/>
    <dgm:cxn modelId="{BC1CDEC0-F87D-48F1-8C31-CD9807B351ED}" type="presParOf" srcId="{41D0F986-A991-4BBD-9BE2-0CB201CDC59E}" destId="{6CCA9D46-C075-4D7F-9368-EED0599AE653}" srcOrd="1" destOrd="0" presId="urn:microsoft.com/office/officeart/2009/3/layout/HorizontalOrganizationChart"/>
    <dgm:cxn modelId="{C94C40D3-4FA6-4A7B-90E4-992878BC7ECE}" type="presParOf" srcId="{5FBA064E-A3CF-4E9F-B989-5B0D548BE6EA}" destId="{CDF2D130-6CE7-4F6C-A7C4-E9633C532CB3}" srcOrd="1" destOrd="0" presId="urn:microsoft.com/office/officeart/2009/3/layout/HorizontalOrganizationChart"/>
    <dgm:cxn modelId="{B80B751B-E19B-4620-9918-50AFD890463B}" type="presParOf" srcId="{5FBA064E-A3CF-4E9F-B989-5B0D548BE6EA}" destId="{7AECC494-1F74-40D8-800E-A8C8284A5E6C}" srcOrd="2" destOrd="0" presId="urn:microsoft.com/office/officeart/2009/3/layout/HorizontalOrganizationChart"/>
    <dgm:cxn modelId="{D1B0B171-0EB0-4258-8388-DD88BCEF4DF4}" type="presParOf" srcId="{21C6D09D-3164-4227-8871-3AC26C922E4D}" destId="{9FEC5B78-910A-43D6-8B63-37D3247E0666}" srcOrd="8" destOrd="0" presId="urn:microsoft.com/office/officeart/2009/3/layout/HorizontalOrganizationChart"/>
    <dgm:cxn modelId="{82CAE845-C956-4032-9B6A-58B89D26489A}" type="presParOf" srcId="{21C6D09D-3164-4227-8871-3AC26C922E4D}" destId="{F2F0A7C4-3D5E-4DC2-91C6-61FC03DF9B5B}" srcOrd="9" destOrd="0" presId="urn:microsoft.com/office/officeart/2009/3/layout/HorizontalOrganizationChart"/>
    <dgm:cxn modelId="{ACD39833-1C41-406A-842D-C02541567368}" type="presParOf" srcId="{F2F0A7C4-3D5E-4DC2-91C6-61FC03DF9B5B}" destId="{80A1461D-C014-402C-AF44-12EC3655CE5E}" srcOrd="0" destOrd="0" presId="urn:microsoft.com/office/officeart/2009/3/layout/HorizontalOrganizationChart"/>
    <dgm:cxn modelId="{9F8D05E9-12B4-4C88-A6CA-72215AD910F9}" type="presParOf" srcId="{80A1461D-C014-402C-AF44-12EC3655CE5E}" destId="{F3CFF8BD-BAA4-46CB-AA65-78C3F76B08AD}" srcOrd="0" destOrd="0" presId="urn:microsoft.com/office/officeart/2009/3/layout/HorizontalOrganizationChart"/>
    <dgm:cxn modelId="{17478471-6D11-499B-ACB7-899F88A6606D}" type="presParOf" srcId="{80A1461D-C014-402C-AF44-12EC3655CE5E}" destId="{B5D34C88-377B-4C68-8D5F-4834AEBCFBD9}" srcOrd="1" destOrd="0" presId="urn:microsoft.com/office/officeart/2009/3/layout/HorizontalOrganizationChart"/>
    <dgm:cxn modelId="{19245BA1-B3BF-4F3B-9A51-E0C39157542C}" type="presParOf" srcId="{F2F0A7C4-3D5E-4DC2-91C6-61FC03DF9B5B}" destId="{EE6427C4-C628-40A6-8BF2-D1B1BACF740F}" srcOrd="1" destOrd="0" presId="urn:microsoft.com/office/officeart/2009/3/layout/HorizontalOrganizationChart"/>
    <dgm:cxn modelId="{DA26C8D2-2105-4CAE-8A39-C4F28EF35DEB}" type="presParOf" srcId="{F2F0A7C4-3D5E-4DC2-91C6-61FC03DF9B5B}" destId="{023A4B54-5E05-4331-8710-F8439F16E662}" srcOrd="2" destOrd="0" presId="urn:microsoft.com/office/officeart/2009/3/layout/HorizontalOrganizationChart"/>
    <dgm:cxn modelId="{7CE9A79B-6805-4A6C-8AFE-4F2F060BAA2E}" type="presParOf" srcId="{21C6D09D-3164-4227-8871-3AC26C922E4D}" destId="{F37558F3-AC2F-467C-B16A-630EECBACC5E}" srcOrd="10" destOrd="0" presId="urn:microsoft.com/office/officeart/2009/3/layout/HorizontalOrganizationChart"/>
    <dgm:cxn modelId="{AC2ECCC6-24E9-4DC5-BD3D-FEB43095D875}" type="presParOf" srcId="{21C6D09D-3164-4227-8871-3AC26C922E4D}" destId="{B7053F28-78D0-42D1-B496-8E0BCADB24C3}" srcOrd="11" destOrd="0" presId="urn:microsoft.com/office/officeart/2009/3/layout/HorizontalOrganizationChart"/>
    <dgm:cxn modelId="{E4EA8445-4A47-4D5C-958A-A8A8A21DC144}" type="presParOf" srcId="{B7053F28-78D0-42D1-B496-8E0BCADB24C3}" destId="{3CD928D2-EDC6-4D51-B236-40A55C696528}" srcOrd="0" destOrd="0" presId="urn:microsoft.com/office/officeart/2009/3/layout/HorizontalOrganizationChart"/>
    <dgm:cxn modelId="{B8817BEA-AA04-4FAE-A1B8-755B4559FEC2}" type="presParOf" srcId="{3CD928D2-EDC6-4D51-B236-40A55C696528}" destId="{27AF0CD5-1177-4587-A1EC-716AF8A6F566}" srcOrd="0" destOrd="0" presId="urn:microsoft.com/office/officeart/2009/3/layout/HorizontalOrganizationChart"/>
    <dgm:cxn modelId="{F2330B9E-B900-4EF4-B32E-EDE4A7182108}" type="presParOf" srcId="{3CD928D2-EDC6-4D51-B236-40A55C696528}" destId="{8A62AEC0-1A2F-461A-8327-7FE26C1CDC6B}" srcOrd="1" destOrd="0" presId="urn:microsoft.com/office/officeart/2009/3/layout/HorizontalOrganizationChart"/>
    <dgm:cxn modelId="{E6D9B982-B3E5-417B-A28F-4BDE4D78C423}" type="presParOf" srcId="{B7053F28-78D0-42D1-B496-8E0BCADB24C3}" destId="{C75E099F-E25E-4566-AD51-C5DAEF5965D9}" srcOrd="1" destOrd="0" presId="urn:microsoft.com/office/officeart/2009/3/layout/HorizontalOrganizationChart"/>
    <dgm:cxn modelId="{F812F9B7-AC13-44EB-8C19-708B57B2E3BB}" type="presParOf" srcId="{B7053F28-78D0-42D1-B496-8E0BCADB24C3}" destId="{FFD194FB-F627-43EB-9913-13982EFF1E0B}" srcOrd="2" destOrd="0" presId="urn:microsoft.com/office/officeart/2009/3/layout/HorizontalOrganizationChart"/>
    <dgm:cxn modelId="{AC1B50DA-3F21-4F27-888E-91E890C8CFCF}" type="presParOf" srcId="{21C6D09D-3164-4227-8871-3AC26C922E4D}" destId="{AB20934F-3686-4825-B988-7E84EBEE4364}" srcOrd="12" destOrd="0" presId="urn:microsoft.com/office/officeart/2009/3/layout/HorizontalOrganizationChart"/>
    <dgm:cxn modelId="{5BAA5925-9F10-4E62-9210-B458924767CB}" type="presParOf" srcId="{21C6D09D-3164-4227-8871-3AC26C922E4D}" destId="{EE433FEB-5745-434D-90E5-853E5E0E0BF4}" srcOrd="13" destOrd="0" presId="urn:microsoft.com/office/officeart/2009/3/layout/HorizontalOrganizationChart"/>
    <dgm:cxn modelId="{6C332017-DF24-4C27-BF91-0E9EAAA691E9}" type="presParOf" srcId="{EE433FEB-5745-434D-90E5-853E5E0E0BF4}" destId="{49BDA606-60E5-45CA-BE90-D56699933586}" srcOrd="0" destOrd="0" presId="urn:microsoft.com/office/officeart/2009/3/layout/HorizontalOrganizationChart"/>
    <dgm:cxn modelId="{E1ED09D0-B603-452D-B2DB-B6EDB74E325F}" type="presParOf" srcId="{49BDA606-60E5-45CA-BE90-D56699933586}" destId="{83494CC7-02E5-4860-8DFB-0DA8C5D031F1}" srcOrd="0" destOrd="0" presId="urn:microsoft.com/office/officeart/2009/3/layout/HorizontalOrganizationChart"/>
    <dgm:cxn modelId="{AB7E4529-7D10-4180-B353-F689795DFFD3}" type="presParOf" srcId="{49BDA606-60E5-45CA-BE90-D56699933586}" destId="{0BE72895-DA76-498C-B03B-5E30997FD3FC}" srcOrd="1" destOrd="0" presId="urn:microsoft.com/office/officeart/2009/3/layout/HorizontalOrganizationChart"/>
    <dgm:cxn modelId="{F3EAC8A0-6E00-4591-A6F9-31C0F299CEA6}" type="presParOf" srcId="{EE433FEB-5745-434D-90E5-853E5E0E0BF4}" destId="{F3ED1A7D-F316-4913-9720-1351C30B94B0}" srcOrd="1" destOrd="0" presId="urn:microsoft.com/office/officeart/2009/3/layout/HorizontalOrganizationChart"/>
    <dgm:cxn modelId="{0B0C3172-4266-474A-AFE6-AC0D73905253}" type="presParOf" srcId="{EE433FEB-5745-434D-90E5-853E5E0E0BF4}" destId="{88E53804-7A4C-402B-8B1D-226F0A7DBFCB}" srcOrd="2" destOrd="0" presId="urn:microsoft.com/office/officeart/2009/3/layout/HorizontalOrganizationChart"/>
    <dgm:cxn modelId="{0829E2DA-5C85-43A3-8173-A222431290F8}" type="presParOf" srcId="{21C6D09D-3164-4227-8871-3AC26C922E4D}" destId="{C489A1F6-EFCD-4564-96EC-21CE9A82E04B}" srcOrd="14" destOrd="0" presId="urn:microsoft.com/office/officeart/2009/3/layout/HorizontalOrganizationChart"/>
    <dgm:cxn modelId="{F4432A50-D338-466D-8472-5589B348A792}" type="presParOf" srcId="{21C6D09D-3164-4227-8871-3AC26C922E4D}" destId="{CA018F6D-E60F-4EC3-B4A3-E2F1477F83AF}" srcOrd="15" destOrd="0" presId="urn:microsoft.com/office/officeart/2009/3/layout/HorizontalOrganizationChart"/>
    <dgm:cxn modelId="{DFE10D51-5C4C-46A5-B4F1-FE4E298079AD}" type="presParOf" srcId="{CA018F6D-E60F-4EC3-B4A3-E2F1477F83AF}" destId="{EF463A96-9EE5-44D3-9403-C64B6F1D3F8F}" srcOrd="0" destOrd="0" presId="urn:microsoft.com/office/officeart/2009/3/layout/HorizontalOrganizationChart"/>
    <dgm:cxn modelId="{A6D7396B-596D-43D6-B1FC-E416A91754DA}" type="presParOf" srcId="{EF463A96-9EE5-44D3-9403-C64B6F1D3F8F}" destId="{AAE6DF10-8A6D-4D90-A3CC-2303FF82B0A5}" srcOrd="0" destOrd="0" presId="urn:microsoft.com/office/officeart/2009/3/layout/HorizontalOrganizationChart"/>
    <dgm:cxn modelId="{853B7362-5589-4DA0-867F-17DFF32C07F0}" type="presParOf" srcId="{EF463A96-9EE5-44D3-9403-C64B6F1D3F8F}" destId="{47D80736-CADB-4E5E-BC5B-08D8FCA54DC7}" srcOrd="1" destOrd="0" presId="urn:microsoft.com/office/officeart/2009/3/layout/HorizontalOrganizationChart"/>
    <dgm:cxn modelId="{B9298000-F78C-4DC6-9C9F-F87F89FACEA2}" type="presParOf" srcId="{CA018F6D-E60F-4EC3-B4A3-E2F1477F83AF}" destId="{DA73C8DE-6585-43FD-A637-40AA0C3E7B4E}" srcOrd="1" destOrd="0" presId="urn:microsoft.com/office/officeart/2009/3/layout/HorizontalOrganizationChart"/>
    <dgm:cxn modelId="{090BB8AB-17C5-4CFC-A0B4-4946C769ED4A}" type="presParOf" srcId="{CA018F6D-E60F-4EC3-B4A3-E2F1477F83AF}" destId="{BF470AE9-49FF-4316-94DB-3BB248C4022D}" srcOrd="2" destOrd="0" presId="urn:microsoft.com/office/officeart/2009/3/layout/HorizontalOrganizationChart"/>
    <dgm:cxn modelId="{29804968-FA47-41A9-8BC4-4E4408238AE2}" type="presParOf" srcId="{B296480D-3FCE-4893-8382-FC0F09B6CDCD}" destId="{D1D3350D-2394-40A0-9AED-048AD8E264DE}" srcOrd="2" destOrd="0" presId="urn:microsoft.com/office/officeart/2009/3/layout/HorizontalOrganizationChart"/>
    <dgm:cxn modelId="{AD27CC2A-C43A-4C4C-B2E9-E2780DF548ED}" type="presParOf" srcId="{AD79B44E-D904-4A9E-975E-EAB9D5AB9795}" destId="{30B8774D-27C4-4F81-B260-18AF33967146}" srcOrd="2" destOrd="0" presId="urn:microsoft.com/office/officeart/2009/3/layout/HorizontalOrganizationChart"/>
    <dgm:cxn modelId="{057E2D55-EB57-4FA9-AFCA-EB2B8B22E352}" type="presParOf" srcId="{AD79B44E-D904-4A9E-975E-EAB9D5AB9795}" destId="{23EF5878-BB80-4D2B-BDCE-97E628C1854D}" srcOrd="3" destOrd="0" presId="urn:microsoft.com/office/officeart/2009/3/layout/HorizontalOrganizationChart"/>
    <dgm:cxn modelId="{DAA21116-34CF-42F5-A2BD-CC25071B4C25}" type="presParOf" srcId="{23EF5878-BB80-4D2B-BDCE-97E628C1854D}" destId="{447A1616-15C1-45A0-993B-3EB1E8B631B3}" srcOrd="0" destOrd="0" presId="urn:microsoft.com/office/officeart/2009/3/layout/HorizontalOrganizationChart"/>
    <dgm:cxn modelId="{98C35E8F-6E26-457E-A88B-FC67317CB530}" type="presParOf" srcId="{447A1616-15C1-45A0-993B-3EB1E8B631B3}" destId="{F8FE4275-5F21-4581-AEF5-27EEAE48B4D9}" srcOrd="0" destOrd="0" presId="urn:microsoft.com/office/officeart/2009/3/layout/HorizontalOrganizationChart"/>
    <dgm:cxn modelId="{E04C4F7C-9020-4955-9F1C-9369AA4DF922}" type="presParOf" srcId="{447A1616-15C1-45A0-993B-3EB1E8B631B3}" destId="{319D7253-4350-4C4B-A180-FD61D617FF9A}" srcOrd="1" destOrd="0" presId="urn:microsoft.com/office/officeart/2009/3/layout/HorizontalOrganizationChart"/>
    <dgm:cxn modelId="{6B1BA67A-EF62-45E9-81DF-AA94EA6EB435}" type="presParOf" srcId="{23EF5878-BB80-4D2B-BDCE-97E628C1854D}" destId="{1D9006AF-3332-4443-A026-EB4E23E1C7AA}" srcOrd="1" destOrd="0" presId="urn:microsoft.com/office/officeart/2009/3/layout/HorizontalOrganizationChart"/>
    <dgm:cxn modelId="{DDB4BAA0-6330-4780-A8C0-794C0730E17F}" type="presParOf" srcId="{1D9006AF-3332-4443-A026-EB4E23E1C7AA}" destId="{90E8DDFB-26B3-4080-ABCC-36EB15B8DD90}" srcOrd="0" destOrd="0" presId="urn:microsoft.com/office/officeart/2009/3/layout/HorizontalOrganizationChart"/>
    <dgm:cxn modelId="{BA0730F4-A570-411A-92B9-780C3EC327EA}" type="presParOf" srcId="{1D9006AF-3332-4443-A026-EB4E23E1C7AA}" destId="{9675E078-207D-4812-B292-08517865E5DC}" srcOrd="1" destOrd="0" presId="urn:microsoft.com/office/officeart/2009/3/layout/HorizontalOrganizationChart"/>
    <dgm:cxn modelId="{8008018C-38CF-46A0-82BA-2BCE31B6B42D}" type="presParOf" srcId="{9675E078-207D-4812-B292-08517865E5DC}" destId="{5018BB24-93F3-4E8C-A4E0-55E558DC790C}" srcOrd="0" destOrd="0" presId="urn:microsoft.com/office/officeart/2009/3/layout/HorizontalOrganizationChart"/>
    <dgm:cxn modelId="{915ADF78-45F5-43A0-8FD3-E4BC2062573D}" type="presParOf" srcId="{5018BB24-93F3-4E8C-A4E0-55E558DC790C}" destId="{9CFD965E-244E-4E25-8B62-76861DA7ED2C}" srcOrd="0" destOrd="0" presId="urn:microsoft.com/office/officeart/2009/3/layout/HorizontalOrganizationChart"/>
    <dgm:cxn modelId="{E7061293-B503-4DF4-ADB6-755EB4EFF724}" type="presParOf" srcId="{5018BB24-93F3-4E8C-A4E0-55E558DC790C}" destId="{66A20E1A-BD9A-4C9C-85EE-0F218313BB03}" srcOrd="1" destOrd="0" presId="urn:microsoft.com/office/officeart/2009/3/layout/HorizontalOrganizationChart"/>
    <dgm:cxn modelId="{3F46D651-FE61-4DD6-825A-AA51953D5F2D}" type="presParOf" srcId="{9675E078-207D-4812-B292-08517865E5DC}" destId="{981E0AF0-E035-4523-80D7-F72764320859}" srcOrd="1" destOrd="0" presId="urn:microsoft.com/office/officeart/2009/3/layout/HorizontalOrganizationChart"/>
    <dgm:cxn modelId="{8BF7FBC4-4674-4928-ABCC-15D5145C3C1C}" type="presParOf" srcId="{9675E078-207D-4812-B292-08517865E5DC}" destId="{76FDF5DB-60D1-44C5-B7C7-EF5BC02A8542}" srcOrd="2" destOrd="0" presId="urn:microsoft.com/office/officeart/2009/3/layout/HorizontalOrganizationChart"/>
    <dgm:cxn modelId="{0388BC9C-95A6-4008-96F9-86219B5074BB}" type="presParOf" srcId="{1D9006AF-3332-4443-A026-EB4E23E1C7AA}" destId="{51A5194A-DDE6-4F08-A274-48A78EC1C849}" srcOrd="2" destOrd="0" presId="urn:microsoft.com/office/officeart/2009/3/layout/HorizontalOrganizationChart"/>
    <dgm:cxn modelId="{2C1ADE7C-5E3F-4FD7-99D2-87B08BF03BA5}" type="presParOf" srcId="{1D9006AF-3332-4443-A026-EB4E23E1C7AA}" destId="{04CB851A-F5EE-422F-9E07-2F8F278E2CD7}" srcOrd="3" destOrd="0" presId="urn:microsoft.com/office/officeart/2009/3/layout/HorizontalOrganizationChart"/>
    <dgm:cxn modelId="{9CD1FDE5-89AC-4F43-9368-4B65CA1F331E}" type="presParOf" srcId="{04CB851A-F5EE-422F-9E07-2F8F278E2CD7}" destId="{A620F8A2-BA9B-4D82-B795-365839379053}" srcOrd="0" destOrd="0" presId="urn:microsoft.com/office/officeart/2009/3/layout/HorizontalOrganizationChart"/>
    <dgm:cxn modelId="{6BA8F66B-AF57-4EBD-9FDF-BC35BB26A6E8}" type="presParOf" srcId="{A620F8A2-BA9B-4D82-B795-365839379053}" destId="{5922227B-6FA2-4F8A-BA9A-75B1573587A2}" srcOrd="0" destOrd="0" presId="urn:microsoft.com/office/officeart/2009/3/layout/HorizontalOrganizationChart"/>
    <dgm:cxn modelId="{D68DFA25-F8C2-477D-8FF5-C837937B0F12}" type="presParOf" srcId="{A620F8A2-BA9B-4D82-B795-365839379053}" destId="{65F908F7-60F3-4E2F-8ECB-5D0F721F3D88}" srcOrd="1" destOrd="0" presId="urn:microsoft.com/office/officeart/2009/3/layout/HorizontalOrganizationChart"/>
    <dgm:cxn modelId="{CBA684D7-21DE-47A4-865B-2EE40D5BB3D7}" type="presParOf" srcId="{04CB851A-F5EE-422F-9E07-2F8F278E2CD7}" destId="{153AB1FC-95E4-4FE9-AC2A-596540DC9FCD}" srcOrd="1" destOrd="0" presId="urn:microsoft.com/office/officeart/2009/3/layout/HorizontalOrganizationChart"/>
    <dgm:cxn modelId="{D383C1A9-AED5-4184-BDD0-FFD0CA00B4F3}" type="presParOf" srcId="{04CB851A-F5EE-422F-9E07-2F8F278E2CD7}" destId="{87D0C31D-2D42-4630-A639-306DB77D35A7}" srcOrd="2" destOrd="0" presId="urn:microsoft.com/office/officeart/2009/3/layout/HorizontalOrganizationChart"/>
    <dgm:cxn modelId="{95392E73-CFBF-4454-AC69-A675C3903CC9}" type="presParOf" srcId="{1D9006AF-3332-4443-A026-EB4E23E1C7AA}" destId="{28D10D8E-3967-44F9-ACFD-62969D1F588F}" srcOrd="4" destOrd="0" presId="urn:microsoft.com/office/officeart/2009/3/layout/HorizontalOrganizationChart"/>
    <dgm:cxn modelId="{4AFA7328-C2B9-4BBC-83F6-324CF5F02E4C}" type="presParOf" srcId="{1D9006AF-3332-4443-A026-EB4E23E1C7AA}" destId="{02AE92F8-C856-42F2-B627-C7FB7ACBFCD8}" srcOrd="5" destOrd="0" presId="urn:microsoft.com/office/officeart/2009/3/layout/HorizontalOrganizationChart"/>
    <dgm:cxn modelId="{E0A093E9-137E-4605-B278-1E67222246D9}" type="presParOf" srcId="{02AE92F8-C856-42F2-B627-C7FB7ACBFCD8}" destId="{215EE392-43BA-479A-BAA5-60FE785A7100}" srcOrd="0" destOrd="0" presId="urn:microsoft.com/office/officeart/2009/3/layout/HorizontalOrganizationChart"/>
    <dgm:cxn modelId="{7010D3D8-0AEC-494C-BE30-8F7F70785BDA}" type="presParOf" srcId="{215EE392-43BA-479A-BAA5-60FE785A7100}" destId="{6930774E-1DCA-4CAF-A49E-27D668320FD3}" srcOrd="0" destOrd="0" presId="urn:microsoft.com/office/officeart/2009/3/layout/HorizontalOrganizationChart"/>
    <dgm:cxn modelId="{69345200-62B7-422A-BCBC-55E9A92FA3FC}" type="presParOf" srcId="{215EE392-43BA-479A-BAA5-60FE785A7100}" destId="{C23ACA35-D964-4594-B217-BDC641565799}" srcOrd="1" destOrd="0" presId="urn:microsoft.com/office/officeart/2009/3/layout/HorizontalOrganizationChart"/>
    <dgm:cxn modelId="{793C6FCC-E07D-47A2-8406-81B501DCDCBD}" type="presParOf" srcId="{02AE92F8-C856-42F2-B627-C7FB7ACBFCD8}" destId="{C1F29267-77EA-4316-8134-51A0DE494974}" srcOrd="1" destOrd="0" presId="urn:microsoft.com/office/officeart/2009/3/layout/HorizontalOrganizationChart"/>
    <dgm:cxn modelId="{3DA90677-18F6-4532-8684-3053112F49E6}" type="presParOf" srcId="{02AE92F8-C856-42F2-B627-C7FB7ACBFCD8}" destId="{FC6E3815-CEC0-4271-8924-A1656002FF65}" srcOrd="2" destOrd="0" presId="urn:microsoft.com/office/officeart/2009/3/layout/HorizontalOrganizationChart"/>
    <dgm:cxn modelId="{73F8CFEE-C3D9-4A42-B8C6-37102D88116A}" type="presParOf" srcId="{23EF5878-BB80-4D2B-BDCE-97E628C1854D}" destId="{CC6AB867-02EF-413E-AF71-819A23D69166}" srcOrd="2" destOrd="0" presId="urn:microsoft.com/office/officeart/2009/3/layout/HorizontalOrganizationChart"/>
    <dgm:cxn modelId="{25F30372-FAB5-4400-A4EA-F864469E967E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1AE51-0B81-49FA-99DF-5EB7AE57A4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395A4C0-73F6-4BD7-BE4E-BEC4D09193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第四节  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组织对员工的职业生涯管理</a:t>
          </a:r>
        </a:p>
      </dgm:t>
    </dgm:pt>
    <dgm:pt modelId="{DA14E7CA-531C-4F12-AA41-78658A079D4C}" type="par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E25E7-4400-4F10-9D76-1F92A6037CFB}" type="sibTrans" cxnId="{3462F839-2CD1-41FF-AE73-DFCA69B93C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9ACAD4-3E8C-4633-ADC7-F80164CF6E3E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完整的职业生涯管理要能够体现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员工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个人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职业发展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组织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发展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的要求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9D61F94-6FD7-4D8E-A03E-553BDE6BC6F8}" type="parTrans" cxnId="{AC3EE8AB-9812-4102-8E04-3DE64C27261F}">
      <dgm:prSet/>
      <dgm:spPr/>
      <dgm:t>
        <a:bodyPr/>
        <a:lstStyle/>
        <a:p>
          <a:endParaRPr lang="zh-CN" altLang="en-US"/>
        </a:p>
      </dgm:t>
    </dgm:pt>
    <dgm:pt modelId="{F12084B3-BC6F-49D2-963B-7DBFCCECF7C7}" type="sibTrans" cxnId="{AC3EE8AB-9812-4102-8E04-3DE64C27261F}">
      <dgm:prSet/>
      <dgm:spPr/>
      <dgm:t>
        <a:bodyPr/>
        <a:lstStyle/>
        <a:p>
          <a:endParaRPr lang="zh-CN" altLang="en-US"/>
        </a:p>
      </dgm:t>
    </dgm:pt>
    <dgm:pt modelId="{2E6DD2CE-71B0-4EA4-8373-C35856B1603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概述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80EE1AC-BABA-4C55-AED3-C2D4BF32DA11}" type="sibTrans" cxnId="{D920C5A5-4A25-4540-ACB7-2D6C4EA7721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220276-0B2F-4D89-994F-39911467B070}" type="parTrans" cxnId="{D920C5A5-4A25-4540-ACB7-2D6C4EA7721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D8B120-6846-4256-B4A8-887041330547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发展通道</a:t>
          </a:r>
        </a:p>
      </dgm:t>
    </dgm:pt>
    <dgm:pt modelId="{D5B68F1B-22CC-4329-9A82-26997B2E3EBD}" type="par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6BA0C932-2988-4BB9-8C68-A9BC0298DF1D}" type="sibTrans" cxnId="{DA76E1E6-8CED-4A50-9EEE-1B2A4F1370A4}">
      <dgm:prSet/>
      <dgm:spPr/>
      <dgm:t>
        <a:bodyPr/>
        <a:lstStyle/>
        <a:p>
          <a:endParaRPr lang="zh-CN" altLang="en-US"/>
        </a:p>
      </dgm:t>
    </dgm:pt>
    <dgm:pt modelId="{E947FBB4-3BE0-45DB-A5DC-FB9A205115E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玻璃天花板效应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252E3F8-9FA1-4E59-97B0-12AC3B494447}" type="par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FD878B5-EA77-4C80-B29F-95ABB21B3020}" type="sibTrans" cxnId="{8B2FA357-EC13-48CA-AE64-8D80F31E78D7}">
      <dgm:prSet/>
      <dgm:spPr/>
      <dgm:t>
        <a:bodyPr/>
        <a:lstStyle/>
        <a:p>
          <a:endParaRPr lang="zh-CN" altLang="en-US"/>
        </a:p>
      </dgm:t>
    </dgm:pt>
    <dgm:pt modelId="{5C1DE18F-9547-48FE-847F-5C139FCE486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策略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E0EE1B7-29A4-4A9C-BAA2-CB23E8FFB23B}" type="parTrans" cxnId="{E5250F93-499A-4FAC-858D-ACCFBADF56BF}">
      <dgm:prSet/>
      <dgm:spPr/>
      <dgm:t>
        <a:bodyPr/>
        <a:lstStyle/>
        <a:p>
          <a:endParaRPr lang="zh-CN" altLang="en-US"/>
        </a:p>
      </dgm:t>
    </dgm:pt>
    <dgm:pt modelId="{2464ED86-278C-4D2E-8A48-7C9ABEDB91EB}" type="sibTrans" cxnId="{E5250F93-499A-4FAC-858D-ACCFBADF56BF}">
      <dgm:prSet/>
      <dgm:spPr/>
      <dgm:t>
        <a:bodyPr/>
        <a:lstStyle/>
        <a:p>
          <a:endParaRPr lang="zh-CN" altLang="en-US"/>
        </a:p>
      </dgm:t>
    </dgm:pt>
    <dgm:pt modelId="{03389162-B76B-411F-8562-4496CD54CAFF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职业准备阶段；职业探索性阶段；立业、发展与维持阶段；衰退阶段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9F49364-2F99-4436-A529-1C4467826F53}" type="parTrans" cxnId="{745BA8BF-0275-4592-8F30-C1D0D886D3F8}">
      <dgm:prSet/>
      <dgm:spPr/>
      <dgm:t>
        <a:bodyPr/>
        <a:lstStyle/>
        <a:p>
          <a:endParaRPr lang="zh-CN" altLang="en-US"/>
        </a:p>
      </dgm:t>
    </dgm:pt>
    <dgm:pt modelId="{5120EF16-F604-4797-965D-28BE81780FD7}" type="sibTrans" cxnId="{745BA8BF-0275-4592-8F30-C1D0D886D3F8}">
      <dgm:prSet/>
      <dgm:spPr/>
      <dgm:t>
        <a:bodyPr/>
        <a:lstStyle/>
        <a:p>
          <a:endParaRPr lang="zh-CN" altLang="en-US"/>
        </a:p>
      </dgm:t>
    </dgm:pt>
    <dgm:pt modelId="{B165CB13-9B18-47BD-B39C-81EDC814B52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流程：员工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自我评估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组织对员工的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信息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的传递；职业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咨询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与指导；员工职业发展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BC3E69D-9DF8-4538-9766-E95EE47E98D3}" type="parTrans" cxnId="{192D2C1E-989F-4503-99E0-CA9CFC55501C}">
      <dgm:prSet/>
      <dgm:spPr/>
      <dgm:t>
        <a:bodyPr/>
        <a:lstStyle/>
        <a:p>
          <a:endParaRPr lang="zh-CN" altLang="en-US"/>
        </a:p>
      </dgm:t>
    </dgm:pt>
    <dgm:pt modelId="{8647A84B-F70D-46FC-859D-714D80F696FB}" type="sibTrans" cxnId="{192D2C1E-989F-4503-99E0-CA9CFC55501C}">
      <dgm:prSet/>
      <dgm:spPr/>
      <dgm:t>
        <a:bodyPr/>
        <a:lstStyle/>
        <a:p>
          <a:endParaRPr lang="zh-CN" altLang="en-US"/>
        </a:p>
      </dgm:t>
    </dgm:pt>
    <dgm:pt modelId="{DEB26101-62ED-4679-A068-1FC9886830C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组织内部职业发展通道模型：职业圆锥模型的发展途径</a:t>
          </a:r>
          <a:r>
            <a: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垂直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（提升）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水平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（部门轮换）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向内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的（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向核心集团靠拢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altLang="en-US" sz="1600" b="1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BEC408B-4F91-4A1B-9678-C73EA1EC59A1}" type="parTrans" cxnId="{279551F1-7E95-4795-A926-BC016E92560B}">
      <dgm:prSet/>
      <dgm:spPr/>
      <dgm:t>
        <a:bodyPr/>
        <a:lstStyle/>
        <a:p>
          <a:endParaRPr lang="zh-CN" altLang="en-US"/>
        </a:p>
      </dgm:t>
    </dgm:pt>
    <dgm:pt modelId="{B36ACD23-6C4A-4750-AD4B-D2A99E873DE8}" type="sibTrans" cxnId="{279551F1-7E95-4795-A926-BC016E92560B}">
      <dgm:prSet/>
      <dgm:spPr/>
      <dgm:t>
        <a:bodyPr/>
        <a:lstStyle/>
        <a:p>
          <a:endParaRPr lang="zh-CN" altLang="en-US"/>
        </a:p>
      </dgm:t>
    </dgm:pt>
    <dgm:pt modelId="{49DEB4E7-500A-4E00-842C-B9BBF20E8A81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管理继承人计划：确定和持续追踪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高潜能员工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的计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DF641CB-63D3-43BF-B3D7-24DD45348775}" type="parTrans" cxnId="{980BC7BA-616F-49F9-9C51-F2B7D8667408}">
      <dgm:prSet/>
      <dgm:spPr/>
      <dgm:t>
        <a:bodyPr/>
        <a:lstStyle/>
        <a:p>
          <a:endParaRPr lang="zh-CN" altLang="en-US"/>
        </a:p>
      </dgm:t>
    </dgm:pt>
    <dgm:pt modelId="{91510088-74C2-4F65-8A4F-AF6A24681104}" type="sibTrans" cxnId="{980BC7BA-616F-49F9-9C51-F2B7D8667408}">
      <dgm:prSet/>
      <dgm:spPr/>
      <dgm:t>
        <a:bodyPr/>
        <a:lstStyle/>
        <a:p>
          <a:endParaRPr lang="zh-CN" altLang="en-US"/>
        </a:p>
      </dgm:t>
    </dgm:pt>
    <dgm:pt modelId="{A3833A27-0BB2-45B9-9F80-96B76796A628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双重职业发展通道：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继续留在技术岗位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上发展或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进入管理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层的机会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CF495D5-4A60-4F3A-AE63-5F01159266EC}" type="parTrans" cxnId="{C444280F-6C0D-494E-8A13-A8D274D1CF8F}">
      <dgm:prSet/>
      <dgm:spPr/>
      <dgm:t>
        <a:bodyPr/>
        <a:lstStyle/>
        <a:p>
          <a:endParaRPr lang="zh-CN" altLang="en-US"/>
        </a:p>
      </dgm:t>
    </dgm:pt>
    <dgm:pt modelId="{4A593670-8B39-40A9-93BB-A0844B18F5E3}" type="sibTrans" cxnId="{C444280F-6C0D-494E-8A13-A8D274D1CF8F}">
      <dgm:prSet/>
      <dgm:spPr/>
      <dgm:t>
        <a:bodyPr/>
        <a:lstStyle/>
        <a:p>
          <a:endParaRPr lang="zh-CN" altLang="en-US"/>
        </a:p>
      </dgm:t>
    </dgm:pt>
    <dgm:pt modelId="{D32AD3E3-E590-41D1-87FE-DA1F067DA431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定义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1461936-6049-47F4-86A4-C1E4F00F4E36}" type="parTrans" cxnId="{7797E92E-72E7-48A3-BF6B-46A650CCD653}">
      <dgm:prSet/>
      <dgm:spPr/>
      <dgm:t>
        <a:bodyPr/>
        <a:lstStyle/>
        <a:p>
          <a:endParaRPr lang="zh-CN" altLang="en-US"/>
        </a:p>
      </dgm:t>
    </dgm:pt>
    <dgm:pt modelId="{DF94AA17-8BCD-42D8-8371-B4DEBEE3556B}" type="sibTrans" cxnId="{7797E92E-72E7-48A3-BF6B-46A650CCD653}">
      <dgm:prSet/>
      <dgm:spPr/>
      <dgm:t>
        <a:bodyPr/>
        <a:lstStyle/>
        <a:p>
          <a:endParaRPr lang="zh-CN" altLang="en-US"/>
        </a:p>
      </dgm:t>
    </dgm:pt>
    <dgm:pt modelId="{90C4DDC8-FE93-4C01-9354-58976516B85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也称职业生涯高原、职业停滞状态；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可望而不可及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E6A8165-1858-42EA-8994-CDC0FDC20045}" type="parTrans" cxnId="{543550DF-1A82-490F-BB3F-2F539808CEF2}">
      <dgm:prSet/>
      <dgm:spPr/>
      <dgm:t>
        <a:bodyPr/>
        <a:lstStyle/>
        <a:p>
          <a:endParaRPr lang="zh-CN" altLang="en-US"/>
        </a:p>
      </dgm:t>
    </dgm:pt>
    <dgm:pt modelId="{FB31EE07-78E8-4C77-A85A-DEFC5788BE69}" type="sibTrans" cxnId="{543550DF-1A82-490F-BB3F-2F539808CEF2}">
      <dgm:prSet/>
      <dgm:spPr/>
      <dgm:t>
        <a:bodyPr/>
        <a:lstStyle/>
        <a:p>
          <a:endParaRPr lang="zh-CN" altLang="en-US"/>
        </a:p>
      </dgm:t>
    </dgm:pt>
    <dgm:pt modelId="{2808221C-0E24-4B36-904F-35D9CE20F090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原因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BCAF850-6C8E-41A0-A6DD-E31F8FE610B8}" type="parTrans" cxnId="{71F4DBF3-6DB7-4DAB-A3FA-E9BF5E20DDC6}">
      <dgm:prSet/>
      <dgm:spPr/>
      <dgm:t>
        <a:bodyPr/>
        <a:lstStyle/>
        <a:p>
          <a:endParaRPr lang="zh-CN" altLang="en-US"/>
        </a:p>
      </dgm:t>
    </dgm:pt>
    <dgm:pt modelId="{08640B6B-B32C-42B0-A32B-561B48CAD8AF}" type="sibTrans" cxnId="{71F4DBF3-6DB7-4DAB-A3FA-E9BF5E20DDC6}">
      <dgm:prSet/>
      <dgm:spPr/>
      <dgm:t>
        <a:bodyPr/>
        <a:lstStyle/>
        <a:p>
          <a:endParaRPr lang="zh-CN" altLang="en-US"/>
        </a:p>
      </dgm:t>
    </dgm:pt>
    <dgm:pt modelId="{32B92780-ECA3-4BDA-8C6C-DF7E8B1DA783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缺少培训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岗位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职责不清</a:t>
          </a:r>
          <a:r>
            <a:rPr lang="zh-CN" altLang="en-US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由于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缺少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发展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机会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而造成的职业成长过慢；不公平的工资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制度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或工资提升不满意；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低成就需求</a:t>
          </a:r>
          <a:endParaRPr lang="zh-CN" altLang="en-US" sz="1600" b="0" i="0" u="none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72784AF-0B94-428A-9110-6F4095E449A3}" type="parTrans" cxnId="{8CD384A0-2E92-4B6E-B236-F145E0A961B1}">
      <dgm:prSet/>
      <dgm:spPr/>
      <dgm:t>
        <a:bodyPr/>
        <a:lstStyle/>
        <a:p>
          <a:endParaRPr lang="zh-CN" altLang="en-US"/>
        </a:p>
      </dgm:t>
    </dgm:pt>
    <dgm:pt modelId="{94030701-79FA-406B-9C6E-40495D0CC560}" type="sibTrans" cxnId="{8CD384A0-2E92-4B6E-B236-F145E0A961B1}">
      <dgm:prSet/>
      <dgm:spPr/>
      <dgm:t>
        <a:bodyPr/>
        <a:lstStyle/>
        <a:p>
          <a:endParaRPr lang="zh-CN" altLang="en-US"/>
        </a:p>
      </dgm:t>
    </dgm:pt>
    <dgm:pt modelId="{3331C260-8550-403E-87DF-A08BCF29EB02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pPr>
            <a:buFont typeface="Arial" panose="020B0604020202020204" pitchFamily="34" charset="0"/>
          </a:pPr>
          <a:r>
            <a:rPr lang="zh-CN" altLang="en-US" sz="2000" b="1" i="0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类型</a:t>
          </a:r>
          <a:endParaRPr lang="zh-CN" altLang="en-US" sz="2000" b="1" i="0" u="none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0439958-C681-4D33-A6A6-B54AB27CFDA8}" type="parTrans" cxnId="{4895708A-C2F2-4F59-9FD8-8BA981B0E4D8}">
      <dgm:prSet/>
      <dgm:spPr/>
      <dgm:t>
        <a:bodyPr/>
        <a:lstStyle/>
        <a:p>
          <a:endParaRPr lang="zh-CN" altLang="en-US"/>
        </a:p>
      </dgm:t>
    </dgm:pt>
    <dgm:pt modelId="{B03BB805-1E9C-4017-88FE-FA6A96656BFF}" type="sibTrans" cxnId="{4895708A-C2F2-4F59-9FD8-8BA981B0E4D8}">
      <dgm:prSet/>
      <dgm:spPr/>
      <dgm:t>
        <a:bodyPr/>
        <a:lstStyle/>
        <a:p>
          <a:endParaRPr lang="zh-CN" altLang="en-US"/>
        </a:p>
      </dgm:t>
    </dgm:pt>
    <dgm:pt modelId="{A3C209C3-3CDE-498B-B6FA-24E330E3383B}">
      <dgm:prSet custT="1"/>
      <dgm:spPr/>
      <dgm:t>
        <a:bodyPr spcFirstLastPara="0" vert="horz" wrap="square" lIns="12700" tIns="12700" rIns="12700" bIns="12700" numCol="1" spcCol="1270" anchor="ctr" anchorCtr="0"/>
        <a:lstStyle/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结构型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停滞、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满足型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停滞、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生活型</a:t>
          </a:r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停滞</a:t>
          </a:r>
          <a:endParaRPr lang="zh-CN" altLang="en-US" sz="1600" b="0" i="0" u="none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755E4F4-5396-4FE2-8D72-6F7BE5C7718A}" type="parTrans" cxnId="{83B83442-E015-4F1B-BA80-C19A02CC9507}">
      <dgm:prSet/>
      <dgm:spPr/>
      <dgm:t>
        <a:bodyPr/>
        <a:lstStyle/>
        <a:p>
          <a:endParaRPr lang="zh-CN" altLang="en-US"/>
        </a:p>
      </dgm:t>
    </dgm:pt>
    <dgm:pt modelId="{26C4333D-A476-44C8-852A-574B0B1DBEE0}" type="sibTrans" cxnId="{83B83442-E015-4F1B-BA80-C19A02CC9507}">
      <dgm:prSet/>
      <dgm:spPr/>
      <dgm:t>
        <a:bodyPr/>
        <a:lstStyle/>
        <a:p>
          <a:endParaRPr lang="zh-CN" altLang="en-US"/>
        </a:p>
      </dgm:t>
    </dgm:pt>
    <dgm:pt modelId="{31455B73-3540-4A97-9584-D0B09FEBE639}" type="pres">
      <dgm:prSet presAssocID="{BB51AE51-0B81-49FA-99DF-5EB7AE57A4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663EC5-2C97-45AA-BF46-A0CDF896F71B}" type="pres">
      <dgm:prSet presAssocID="{6395A4C0-73F6-4BD7-BE4E-BEC4D09193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4CEC310-154B-4E75-AA3D-3E5D6E5A3348}" type="pres">
      <dgm:prSet presAssocID="{6395A4C0-73F6-4BD7-BE4E-BEC4D091933B}" presName="rootComposite1" presStyleCnt="0"/>
      <dgm:spPr/>
      <dgm:t>
        <a:bodyPr/>
        <a:lstStyle/>
        <a:p>
          <a:endParaRPr lang="zh-CN" altLang="en-US"/>
        </a:p>
      </dgm:t>
    </dgm:pt>
    <dgm:pt modelId="{3B461DA5-C5AD-473B-BE1D-C48025597C37}" type="pres">
      <dgm:prSet presAssocID="{6395A4C0-73F6-4BD7-BE4E-BEC4D091933B}" presName="rootText1" presStyleLbl="node0" presStyleIdx="0" presStyleCnt="1" custScaleX="137995" custScaleY="20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71EA66-D47B-4263-8A24-67B6A9469AD0}" type="pres">
      <dgm:prSet presAssocID="{6395A4C0-73F6-4BD7-BE4E-BEC4D09193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D79B44E-D904-4A9E-975E-EAB9D5AB9795}" type="pres">
      <dgm:prSet presAssocID="{6395A4C0-73F6-4BD7-BE4E-BEC4D091933B}" presName="hierChild2" presStyleCnt="0"/>
      <dgm:spPr/>
      <dgm:t>
        <a:bodyPr/>
        <a:lstStyle/>
        <a:p>
          <a:endParaRPr lang="zh-CN" altLang="en-US"/>
        </a:p>
      </dgm:t>
    </dgm:pt>
    <dgm:pt modelId="{6551F951-A117-4B4D-A0A3-EA96FE6F0532}" type="pres">
      <dgm:prSet presAssocID="{4D220276-0B2F-4D89-994F-39911467B070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AE45D059-F894-4550-8BAB-6B0E25A80AE7}" type="pres">
      <dgm:prSet presAssocID="{2E6DD2CE-71B0-4EA4-8373-C35856B1603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61384FC-2C3C-4696-BEEC-C983B4669977}" type="pres">
      <dgm:prSet presAssocID="{2E6DD2CE-71B0-4EA4-8373-C35856B16037}" presName="rootComposite" presStyleCnt="0"/>
      <dgm:spPr/>
      <dgm:t>
        <a:bodyPr/>
        <a:lstStyle/>
        <a:p>
          <a:endParaRPr lang="zh-CN" altLang="en-US"/>
        </a:p>
      </dgm:t>
    </dgm:pt>
    <dgm:pt modelId="{852C6526-3D5B-41D2-828D-FDB96F96988A}" type="pres">
      <dgm:prSet presAssocID="{2E6DD2CE-71B0-4EA4-8373-C35856B16037}" presName="rootText" presStyleLbl="node2" presStyleIdx="0" presStyleCnt="4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F022E8-9E6C-4F86-AE86-5A9484E40EE3}" type="pres">
      <dgm:prSet presAssocID="{2E6DD2CE-71B0-4EA4-8373-C35856B16037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4BD47411-059F-4819-9D66-30C6B62708BA}" type="pres">
      <dgm:prSet presAssocID="{2E6DD2CE-71B0-4EA4-8373-C35856B16037}" presName="hierChild4" presStyleCnt="0"/>
      <dgm:spPr/>
      <dgm:t>
        <a:bodyPr/>
        <a:lstStyle/>
        <a:p>
          <a:endParaRPr lang="zh-CN" altLang="en-US"/>
        </a:p>
      </dgm:t>
    </dgm:pt>
    <dgm:pt modelId="{0925997F-F4B0-4B79-8456-406ADD875A3E}" type="pres">
      <dgm:prSet presAssocID="{C9D61F94-6FD7-4D8E-A03E-553BDE6BC6F8}" presName="Name64" presStyleLbl="parChTrans1D3" presStyleIdx="0" presStyleCnt="9"/>
      <dgm:spPr/>
      <dgm:t>
        <a:bodyPr/>
        <a:lstStyle/>
        <a:p>
          <a:endParaRPr lang="zh-CN" altLang="en-US"/>
        </a:p>
      </dgm:t>
    </dgm:pt>
    <dgm:pt modelId="{39736E98-DBCE-4CA7-94BF-9E93A4CA466C}" type="pres">
      <dgm:prSet presAssocID="{009ACAD4-3E8C-4633-ADC7-F80164CF6E3E}" presName="hierRoot2" presStyleCnt="0">
        <dgm:presLayoutVars>
          <dgm:hierBranch val="init"/>
        </dgm:presLayoutVars>
      </dgm:prSet>
      <dgm:spPr/>
    </dgm:pt>
    <dgm:pt modelId="{BDB715E5-6958-485E-81AC-990C79C6E6BE}" type="pres">
      <dgm:prSet presAssocID="{009ACAD4-3E8C-4633-ADC7-F80164CF6E3E}" presName="rootComposite" presStyleCnt="0"/>
      <dgm:spPr/>
    </dgm:pt>
    <dgm:pt modelId="{EADBCB62-4551-4C42-ACB7-E7553E65E062}" type="pres">
      <dgm:prSet presAssocID="{009ACAD4-3E8C-4633-ADC7-F80164CF6E3E}" presName="rootText" presStyleLbl="node3" presStyleIdx="0" presStyleCnt="9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87B8CC-6FB6-4D4F-8AFE-6B3D767C9906}" type="pres">
      <dgm:prSet presAssocID="{009ACAD4-3E8C-4633-ADC7-F80164CF6E3E}" presName="rootConnector" presStyleLbl="node3" presStyleIdx="0" presStyleCnt="9"/>
      <dgm:spPr/>
      <dgm:t>
        <a:bodyPr/>
        <a:lstStyle/>
        <a:p>
          <a:endParaRPr lang="zh-CN" altLang="en-US"/>
        </a:p>
      </dgm:t>
    </dgm:pt>
    <dgm:pt modelId="{35FC98A0-A889-434A-BD87-4DBC73A46901}" type="pres">
      <dgm:prSet presAssocID="{009ACAD4-3E8C-4633-ADC7-F80164CF6E3E}" presName="hierChild4" presStyleCnt="0"/>
      <dgm:spPr/>
    </dgm:pt>
    <dgm:pt modelId="{6536C6DF-1B89-4573-A540-19BE51BB4FCF}" type="pres">
      <dgm:prSet presAssocID="{009ACAD4-3E8C-4633-ADC7-F80164CF6E3E}" presName="hierChild5" presStyleCnt="0"/>
      <dgm:spPr/>
    </dgm:pt>
    <dgm:pt modelId="{272A819D-BB0B-4599-9D56-35BFFD667F42}" type="pres">
      <dgm:prSet presAssocID="{6BC3E69D-9DF8-4538-9766-E95EE47E98D3}" presName="Name64" presStyleLbl="parChTrans1D3" presStyleIdx="1" presStyleCnt="9"/>
      <dgm:spPr/>
    </dgm:pt>
    <dgm:pt modelId="{F783D606-A208-4E28-8B35-39F8EB7418AD}" type="pres">
      <dgm:prSet presAssocID="{B165CB13-9B18-47BD-B39C-81EDC814B528}" presName="hierRoot2" presStyleCnt="0">
        <dgm:presLayoutVars>
          <dgm:hierBranch val="init"/>
        </dgm:presLayoutVars>
      </dgm:prSet>
      <dgm:spPr/>
    </dgm:pt>
    <dgm:pt modelId="{08309387-0F4F-4EFB-8DE0-BDD29225EB84}" type="pres">
      <dgm:prSet presAssocID="{B165CB13-9B18-47BD-B39C-81EDC814B528}" presName="rootComposite" presStyleCnt="0"/>
      <dgm:spPr/>
    </dgm:pt>
    <dgm:pt modelId="{6556C040-BCFE-4877-B553-A299E4E7E2C7}" type="pres">
      <dgm:prSet presAssocID="{B165CB13-9B18-47BD-B39C-81EDC814B528}" presName="rootText" presStyleLbl="node3" presStyleIdx="1" presStyleCnt="9" custScaleX="1353971" custScaleY="428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937195-95E9-41E5-8CF0-5EC750AFD638}" type="pres">
      <dgm:prSet presAssocID="{B165CB13-9B18-47BD-B39C-81EDC814B528}" presName="rootConnector" presStyleLbl="node3" presStyleIdx="1" presStyleCnt="9"/>
      <dgm:spPr/>
      <dgm:t>
        <a:bodyPr/>
        <a:lstStyle/>
        <a:p>
          <a:endParaRPr lang="zh-CN" altLang="en-US"/>
        </a:p>
      </dgm:t>
    </dgm:pt>
    <dgm:pt modelId="{D04559FB-17F2-4BA8-BA36-78FDAC0BE52D}" type="pres">
      <dgm:prSet presAssocID="{B165CB13-9B18-47BD-B39C-81EDC814B528}" presName="hierChild4" presStyleCnt="0"/>
      <dgm:spPr/>
    </dgm:pt>
    <dgm:pt modelId="{8ABA53E2-C2DD-4A6D-AC91-78131EFA6D06}" type="pres">
      <dgm:prSet presAssocID="{B165CB13-9B18-47BD-B39C-81EDC814B528}" presName="hierChild5" presStyleCnt="0"/>
      <dgm:spPr/>
    </dgm:pt>
    <dgm:pt modelId="{D13FE368-6043-4834-B8AB-2E6C36D8BB57}" type="pres">
      <dgm:prSet presAssocID="{2E6DD2CE-71B0-4EA4-8373-C35856B16037}" presName="hierChild5" presStyleCnt="0"/>
      <dgm:spPr/>
      <dgm:t>
        <a:bodyPr/>
        <a:lstStyle/>
        <a:p>
          <a:endParaRPr lang="zh-CN" altLang="en-US"/>
        </a:p>
      </dgm:t>
    </dgm:pt>
    <dgm:pt modelId="{D29C1E41-F0A6-4B0B-A7AC-16A7954D8AC2}" type="pres">
      <dgm:prSet presAssocID="{D5B68F1B-22CC-4329-9A82-26997B2E3EBD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B296480D-3FCE-4893-8382-FC0F09B6CDCD}" type="pres">
      <dgm:prSet presAssocID="{19D8B120-6846-4256-B4A8-887041330547}" presName="hierRoot2" presStyleCnt="0">
        <dgm:presLayoutVars>
          <dgm:hierBranch val="init"/>
        </dgm:presLayoutVars>
      </dgm:prSet>
      <dgm:spPr/>
    </dgm:pt>
    <dgm:pt modelId="{4003B6D1-2710-4EF4-9FEA-39C83524BD4F}" type="pres">
      <dgm:prSet presAssocID="{19D8B120-6846-4256-B4A8-887041330547}" presName="rootComposite" presStyleCnt="0"/>
      <dgm:spPr/>
    </dgm:pt>
    <dgm:pt modelId="{92C56A28-FD26-46F0-8473-E7C6698433B7}" type="pres">
      <dgm:prSet presAssocID="{19D8B120-6846-4256-B4A8-887041330547}" presName="rootText" presStyleLbl="node2" presStyleIdx="1" presStyleCnt="4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0C1F4E-FCAD-4AF2-8E87-7300EA915679}" type="pres">
      <dgm:prSet presAssocID="{19D8B120-6846-4256-B4A8-887041330547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1C6D09D-3164-4227-8871-3AC26C922E4D}" type="pres">
      <dgm:prSet presAssocID="{19D8B120-6846-4256-B4A8-887041330547}" presName="hierChild4" presStyleCnt="0"/>
      <dgm:spPr/>
    </dgm:pt>
    <dgm:pt modelId="{5D939EF5-D56D-4C2D-A0C5-8908770D2635}" type="pres">
      <dgm:prSet presAssocID="{1BEC408B-4F91-4A1B-9678-C73EA1EC59A1}" presName="Name64" presStyleLbl="parChTrans1D3" presStyleIdx="2" presStyleCnt="9"/>
      <dgm:spPr/>
    </dgm:pt>
    <dgm:pt modelId="{4899C900-3D7E-4225-8ED3-A830B756B185}" type="pres">
      <dgm:prSet presAssocID="{DEB26101-62ED-4679-A068-1FC9886830C2}" presName="hierRoot2" presStyleCnt="0">
        <dgm:presLayoutVars>
          <dgm:hierBranch val="init"/>
        </dgm:presLayoutVars>
      </dgm:prSet>
      <dgm:spPr/>
    </dgm:pt>
    <dgm:pt modelId="{6C2264BA-8E79-4476-8DC6-CDF9F885C868}" type="pres">
      <dgm:prSet presAssocID="{DEB26101-62ED-4679-A068-1FC9886830C2}" presName="rootComposite" presStyleCnt="0"/>
      <dgm:spPr/>
    </dgm:pt>
    <dgm:pt modelId="{CD97DF50-772A-48DC-9251-2B41A37FF115}" type="pres">
      <dgm:prSet presAssocID="{DEB26101-62ED-4679-A068-1FC9886830C2}" presName="rootText" presStyleLbl="node3" presStyleIdx="2" presStyleCnt="9" custScaleX="1353971" custScaleY="5535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01BAEA-D836-4199-B6C8-36E90E673942}" type="pres">
      <dgm:prSet presAssocID="{DEB26101-62ED-4679-A068-1FC9886830C2}" presName="rootConnector" presStyleLbl="node3" presStyleIdx="2" presStyleCnt="9"/>
      <dgm:spPr/>
      <dgm:t>
        <a:bodyPr/>
        <a:lstStyle/>
        <a:p>
          <a:endParaRPr lang="zh-CN" altLang="en-US"/>
        </a:p>
      </dgm:t>
    </dgm:pt>
    <dgm:pt modelId="{85CC7BC5-DCEF-4E37-B94C-5E5F75FDCC13}" type="pres">
      <dgm:prSet presAssocID="{DEB26101-62ED-4679-A068-1FC9886830C2}" presName="hierChild4" presStyleCnt="0"/>
      <dgm:spPr/>
    </dgm:pt>
    <dgm:pt modelId="{4A677640-650A-4FEC-B591-0FCC610F5B86}" type="pres">
      <dgm:prSet presAssocID="{DEB26101-62ED-4679-A068-1FC9886830C2}" presName="hierChild5" presStyleCnt="0"/>
      <dgm:spPr/>
    </dgm:pt>
    <dgm:pt modelId="{EA194C5F-AF2A-4903-A08A-8E6AA93B75E6}" type="pres">
      <dgm:prSet presAssocID="{5DF641CB-63D3-43BF-B3D7-24DD45348775}" presName="Name64" presStyleLbl="parChTrans1D3" presStyleIdx="3" presStyleCnt="9"/>
      <dgm:spPr/>
    </dgm:pt>
    <dgm:pt modelId="{E8FE0F90-9A4C-4A71-BB58-A36B7BF4CD46}" type="pres">
      <dgm:prSet presAssocID="{49DEB4E7-500A-4E00-842C-B9BBF20E8A81}" presName="hierRoot2" presStyleCnt="0">
        <dgm:presLayoutVars>
          <dgm:hierBranch val="init"/>
        </dgm:presLayoutVars>
      </dgm:prSet>
      <dgm:spPr/>
    </dgm:pt>
    <dgm:pt modelId="{BBA75971-23DA-49B8-9206-CC11D74DA645}" type="pres">
      <dgm:prSet presAssocID="{49DEB4E7-500A-4E00-842C-B9BBF20E8A81}" presName="rootComposite" presStyleCnt="0"/>
      <dgm:spPr/>
    </dgm:pt>
    <dgm:pt modelId="{5300B1F9-6E40-4648-9D1F-D249B78DFFC0}" type="pres">
      <dgm:prSet presAssocID="{49DEB4E7-500A-4E00-842C-B9BBF20E8A81}" presName="rootText" presStyleLbl="node3" presStyleIdx="3" presStyleCnt="9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B65F8B-FF1E-45E9-B77A-3D008DB4B93B}" type="pres">
      <dgm:prSet presAssocID="{49DEB4E7-500A-4E00-842C-B9BBF20E8A81}" presName="rootConnector" presStyleLbl="node3" presStyleIdx="3" presStyleCnt="9"/>
      <dgm:spPr/>
      <dgm:t>
        <a:bodyPr/>
        <a:lstStyle/>
        <a:p>
          <a:endParaRPr lang="zh-CN" altLang="en-US"/>
        </a:p>
      </dgm:t>
    </dgm:pt>
    <dgm:pt modelId="{D44B7FD7-5035-4E33-BC25-805629E2EA94}" type="pres">
      <dgm:prSet presAssocID="{49DEB4E7-500A-4E00-842C-B9BBF20E8A81}" presName="hierChild4" presStyleCnt="0"/>
      <dgm:spPr/>
    </dgm:pt>
    <dgm:pt modelId="{1FCBC0AD-76A8-44B6-A011-4F26967B8DEF}" type="pres">
      <dgm:prSet presAssocID="{49DEB4E7-500A-4E00-842C-B9BBF20E8A81}" presName="hierChild5" presStyleCnt="0"/>
      <dgm:spPr/>
    </dgm:pt>
    <dgm:pt modelId="{D1FF3BF7-EECD-4D2D-8D69-54592788FE59}" type="pres">
      <dgm:prSet presAssocID="{BCF495D5-4A60-4F3A-AE63-5F01159266EC}" presName="Name64" presStyleLbl="parChTrans1D3" presStyleIdx="4" presStyleCnt="9"/>
      <dgm:spPr/>
    </dgm:pt>
    <dgm:pt modelId="{28124EF5-3270-4D7E-B393-19BE1A8007AC}" type="pres">
      <dgm:prSet presAssocID="{A3833A27-0BB2-45B9-9F80-96B76796A628}" presName="hierRoot2" presStyleCnt="0">
        <dgm:presLayoutVars>
          <dgm:hierBranch val="init"/>
        </dgm:presLayoutVars>
      </dgm:prSet>
      <dgm:spPr/>
    </dgm:pt>
    <dgm:pt modelId="{27A9A8F2-9BEC-4F80-AFD6-9E02ED56543F}" type="pres">
      <dgm:prSet presAssocID="{A3833A27-0BB2-45B9-9F80-96B76796A628}" presName="rootComposite" presStyleCnt="0"/>
      <dgm:spPr/>
    </dgm:pt>
    <dgm:pt modelId="{A552BD2E-FAB9-4E4C-86E3-1AA7B18CE37A}" type="pres">
      <dgm:prSet presAssocID="{A3833A27-0BB2-45B9-9F80-96B76796A628}" presName="rootText" presStyleLbl="node3" presStyleIdx="4" presStyleCnt="9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DCE17C-71F3-4411-BBD9-EEBBB90576C6}" type="pres">
      <dgm:prSet presAssocID="{A3833A27-0BB2-45B9-9F80-96B76796A628}" presName="rootConnector" presStyleLbl="node3" presStyleIdx="4" presStyleCnt="9"/>
      <dgm:spPr/>
      <dgm:t>
        <a:bodyPr/>
        <a:lstStyle/>
        <a:p>
          <a:endParaRPr lang="zh-CN" altLang="en-US"/>
        </a:p>
      </dgm:t>
    </dgm:pt>
    <dgm:pt modelId="{D15AE273-4C2E-4D26-B331-785E5924C213}" type="pres">
      <dgm:prSet presAssocID="{A3833A27-0BB2-45B9-9F80-96B76796A628}" presName="hierChild4" presStyleCnt="0"/>
      <dgm:spPr/>
    </dgm:pt>
    <dgm:pt modelId="{15D89880-AB46-409B-A518-0667AFEB8A2C}" type="pres">
      <dgm:prSet presAssocID="{A3833A27-0BB2-45B9-9F80-96B76796A628}" presName="hierChild5" presStyleCnt="0"/>
      <dgm:spPr/>
    </dgm:pt>
    <dgm:pt modelId="{D1D3350D-2394-40A0-9AED-048AD8E264DE}" type="pres">
      <dgm:prSet presAssocID="{19D8B120-6846-4256-B4A8-887041330547}" presName="hierChild5" presStyleCnt="0"/>
      <dgm:spPr/>
    </dgm:pt>
    <dgm:pt modelId="{975D0C0E-624F-46FC-B7BB-ADA19A5CFF82}" type="pres">
      <dgm:prSet presAssocID="{DE0EE1B7-29A4-4A9C-BAA2-CB23E8FFB23B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A1BEC1C3-0B33-4EDC-B052-3C6D10054CE5}" type="pres">
      <dgm:prSet presAssocID="{5C1DE18F-9547-48FE-847F-5C139FCE4868}" presName="hierRoot2" presStyleCnt="0">
        <dgm:presLayoutVars>
          <dgm:hierBranch val="init"/>
        </dgm:presLayoutVars>
      </dgm:prSet>
      <dgm:spPr/>
    </dgm:pt>
    <dgm:pt modelId="{910D63B1-BAC5-405F-B8E2-82EEE5FA1B2F}" type="pres">
      <dgm:prSet presAssocID="{5C1DE18F-9547-48FE-847F-5C139FCE4868}" presName="rootComposite" presStyleCnt="0"/>
      <dgm:spPr/>
    </dgm:pt>
    <dgm:pt modelId="{66EB9B89-D53E-47B8-BC49-A7BA60D91BC4}" type="pres">
      <dgm:prSet presAssocID="{5C1DE18F-9547-48FE-847F-5C139FCE4868}" presName="rootText" presStyleLbl="node2" presStyleIdx="2" presStyleCnt="4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A0654C-6FCE-4950-835B-13D085CCD63F}" type="pres">
      <dgm:prSet presAssocID="{5C1DE18F-9547-48FE-847F-5C139FCE4868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4BD2000-DD91-4E03-8D1F-B5BE2B280CA7}" type="pres">
      <dgm:prSet presAssocID="{5C1DE18F-9547-48FE-847F-5C139FCE4868}" presName="hierChild4" presStyleCnt="0"/>
      <dgm:spPr/>
    </dgm:pt>
    <dgm:pt modelId="{3C368C79-1F65-42A1-8E14-8E49D82532E1}" type="pres">
      <dgm:prSet presAssocID="{19F49364-2F99-4436-A529-1C4467826F53}" presName="Name64" presStyleLbl="parChTrans1D3" presStyleIdx="5" presStyleCnt="9"/>
      <dgm:spPr/>
      <dgm:t>
        <a:bodyPr/>
        <a:lstStyle/>
        <a:p>
          <a:endParaRPr lang="zh-CN" altLang="en-US"/>
        </a:p>
      </dgm:t>
    </dgm:pt>
    <dgm:pt modelId="{C430BAC8-1275-4B04-ADAD-109EBD050E91}" type="pres">
      <dgm:prSet presAssocID="{03389162-B76B-411F-8562-4496CD54CAFF}" presName="hierRoot2" presStyleCnt="0">
        <dgm:presLayoutVars>
          <dgm:hierBranch val="init"/>
        </dgm:presLayoutVars>
      </dgm:prSet>
      <dgm:spPr/>
    </dgm:pt>
    <dgm:pt modelId="{DAAE6CC8-D8B6-4B4C-BD1B-6FDD125EC90F}" type="pres">
      <dgm:prSet presAssocID="{03389162-B76B-411F-8562-4496CD54CAFF}" presName="rootComposite" presStyleCnt="0"/>
      <dgm:spPr/>
    </dgm:pt>
    <dgm:pt modelId="{B7255C14-CD23-48B0-A38E-0DDE03C15E23}" type="pres">
      <dgm:prSet presAssocID="{03389162-B76B-411F-8562-4496CD54CAFF}" presName="rootText" presStyleLbl="node3" presStyleIdx="5" presStyleCnt="9" custScaleX="1353971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1E2D9D-53D4-4D89-B1E5-652A66A80597}" type="pres">
      <dgm:prSet presAssocID="{03389162-B76B-411F-8562-4496CD54CAFF}" presName="rootConnector" presStyleLbl="node3" presStyleIdx="5" presStyleCnt="9"/>
      <dgm:spPr/>
      <dgm:t>
        <a:bodyPr/>
        <a:lstStyle/>
        <a:p>
          <a:endParaRPr lang="zh-CN" altLang="en-US"/>
        </a:p>
      </dgm:t>
    </dgm:pt>
    <dgm:pt modelId="{B14F0CB1-5D4E-4512-9B77-882233B49408}" type="pres">
      <dgm:prSet presAssocID="{03389162-B76B-411F-8562-4496CD54CAFF}" presName="hierChild4" presStyleCnt="0"/>
      <dgm:spPr/>
    </dgm:pt>
    <dgm:pt modelId="{ACDF1032-2EAA-419D-AF05-79C400E927A2}" type="pres">
      <dgm:prSet presAssocID="{03389162-B76B-411F-8562-4496CD54CAFF}" presName="hierChild5" presStyleCnt="0"/>
      <dgm:spPr/>
    </dgm:pt>
    <dgm:pt modelId="{95534E8A-043C-46CF-8B31-DB463B366505}" type="pres">
      <dgm:prSet presAssocID="{5C1DE18F-9547-48FE-847F-5C139FCE4868}" presName="hierChild5" presStyleCnt="0"/>
      <dgm:spPr/>
    </dgm:pt>
    <dgm:pt modelId="{30B8774D-27C4-4F81-B260-18AF33967146}" type="pres">
      <dgm:prSet presAssocID="{E252E3F8-9FA1-4E59-97B0-12AC3B494447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3EF5878-BB80-4D2B-BDCE-97E628C1854D}" type="pres">
      <dgm:prSet presAssocID="{E947FBB4-3BE0-45DB-A5DC-FB9A205115EB}" presName="hierRoot2" presStyleCnt="0">
        <dgm:presLayoutVars>
          <dgm:hierBranch val="init"/>
        </dgm:presLayoutVars>
      </dgm:prSet>
      <dgm:spPr/>
    </dgm:pt>
    <dgm:pt modelId="{447A1616-15C1-45A0-993B-3EB1E8B631B3}" type="pres">
      <dgm:prSet presAssocID="{E947FBB4-3BE0-45DB-A5DC-FB9A205115EB}" presName="rootComposite" presStyleCnt="0"/>
      <dgm:spPr/>
    </dgm:pt>
    <dgm:pt modelId="{F8FE4275-5F21-4581-AEF5-27EEAE48B4D9}" type="pres">
      <dgm:prSet presAssocID="{E947FBB4-3BE0-45DB-A5DC-FB9A205115EB}" presName="rootText" presStyleLbl="node2" presStyleIdx="3" presStyleCnt="4" custScaleX="225412" custScaleY="5153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9D7253-4350-4C4B-A180-FD61D617FF9A}" type="pres">
      <dgm:prSet presAssocID="{E947FBB4-3BE0-45DB-A5DC-FB9A205115EB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D9006AF-3332-4443-A026-EB4E23E1C7AA}" type="pres">
      <dgm:prSet presAssocID="{E947FBB4-3BE0-45DB-A5DC-FB9A205115EB}" presName="hierChild4" presStyleCnt="0"/>
      <dgm:spPr/>
    </dgm:pt>
    <dgm:pt modelId="{EC3B2EAB-EE84-4D14-897F-19E687165875}" type="pres">
      <dgm:prSet presAssocID="{41461936-6049-47F4-86A4-C1E4F00F4E36}" presName="Name64" presStyleLbl="parChTrans1D3" presStyleIdx="6" presStyleCnt="9"/>
      <dgm:spPr/>
    </dgm:pt>
    <dgm:pt modelId="{C20AEA9B-7969-468E-B31F-20BD62A8259F}" type="pres">
      <dgm:prSet presAssocID="{D32AD3E3-E590-41D1-87FE-DA1F067DA431}" presName="hierRoot2" presStyleCnt="0">
        <dgm:presLayoutVars>
          <dgm:hierBranch val="init"/>
        </dgm:presLayoutVars>
      </dgm:prSet>
      <dgm:spPr/>
    </dgm:pt>
    <dgm:pt modelId="{EB68B3EC-AEE2-44FE-A292-0AEBF68A394A}" type="pres">
      <dgm:prSet presAssocID="{D32AD3E3-E590-41D1-87FE-DA1F067DA431}" presName="rootComposite" presStyleCnt="0"/>
      <dgm:spPr/>
    </dgm:pt>
    <dgm:pt modelId="{A57E605B-AD0D-470A-9225-4FDAAF03246D}" type="pres">
      <dgm:prSet presAssocID="{D32AD3E3-E590-41D1-87FE-DA1F067DA431}" presName="rootText" presStyleLbl="node3" presStyleIdx="6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8F1764-3A6D-47D8-9471-AE907D9EB9CE}" type="pres">
      <dgm:prSet presAssocID="{D32AD3E3-E590-41D1-87FE-DA1F067DA431}" presName="rootConnector" presStyleLbl="node3" presStyleIdx="6" presStyleCnt="9"/>
      <dgm:spPr/>
      <dgm:t>
        <a:bodyPr/>
        <a:lstStyle/>
        <a:p>
          <a:endParaRPr lang="zh-CN" altLang="en-US"/>
        </a:p>
      </dgm:t>
    </dgm:pt>
    <dgm:pt modelId="{AF65A6C4-FC2A-4BDC-9AB0-C102CBEE42FF}" type="pres">
      <dgm:prSet presAssocID="{D32AD3E3-E590-41D1-87FE-DA1F067DA431}" presName="hierChild4" presStyleCnt="0"/>
      <dgm:spPr/>
    </dgm:pt>
    <dgm:pt modelId="{8AA5427B-774D-4D6A-A60A-F9DB8309C24F}" type="pres">
      <dgm:prSet presAssocID="{1E6A8165-1858-42EA-8994-CDC0FDC20045}" presName="Name64" presStyleLbl="parChTrans1D4" presStyleIdx="0" presStyleCnt="3"/>
      <dgm:spPr/>
    </dgm:pt>
    <dgm:pt modelId="{E8B2486A-A1A4-430A-950F-44C69286378E}" type="pres">
      <dgm:prSet presAssocID="{90C4DDC8-FE93-4C01-9354-58976516B853}" presName="hierRoot2" presStyleCnt="0">
        <dgm:presLayoutVars>
          <dgm:hierBranch val="init"/>
        </dgm:presLayoutVars>
      </dgm:prSet>
      <dgm:spPr/>
    </dgm:pt>
    <dgm:pt modelId="{28E498EA-92FE-43E2-B67C-E92B867DD0CE}" type="pres">
      <dgm:prSet presAssocID="{90C4DDC8-FE93-4C01-9354-58976516B853}" presName="rootComposite" presStyleCnt="0"/>
      <dgm:spPr/>
    </dgm:pt>
    <dgm:pt modelId="{B36FC44F-C195-490C-8118-418AEE16F885}" type="pres">
      <dgm:prSet presAssocID="{90C4DDC8-FE93-4C01-9354-58976516B853}" presName="rootText" presStyleLbl="node4" presStyleIdx="0" presStyleCnt="3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888786-B575-4980-ADFE-0C4E94844340}" type="pres">
      <dgm:prSet presAssocID="{90C4DDC8-FE93-4C01-9354-58976516B853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69647B70-3C16-4EE5-89BA-FE7783E0D2F8}" type="pres">
      <dgm:prSet presAssocID="{90C4DDC8-FE93-4C01-9354-58976516B853}" presName="hierChild4" presStyleCnt="0"/>
      <dgm:spPr/>
    </dgm:pt>
    <dgm:pt modelId="{5E143561-44FC-4D06-BC4C-770A76523401}" type="pres">
      <dgm:prSet presAssocID="{90C4DDC8-FE93-4C01-9354-58976516B853}" presName="hierChild5" presStyleCnt="0"/>
      <dgm:spPr/>
    </dgm:pt>
    <dgm:pt modelId="{66FD78CE-B648-4143-9E7B-3D3B8204ABD7}" type="pres">
      <dgm:prSet presAssocID="{D32AD3E3-E590-41D1-87FE-DA1F067DA431}" presName="hierChild5" presStyleCnt="0"/>
      <dgm:spPr/>
    </dgm:pt>
    <dgm:pt modelId="{412C6D31-5428-4B1B-96FB-0E00DEA1FAF6}" type="pres">
      <dgm:prSet presAssocID="{DBCAF850-6C8E-41A0-A6DD-E31F8FE610B8}" presName="Name64" presStyleLbl="parChTrans1D3" presStyleIdx="7" presStyleCnt="9"/>
      <dgm:spPr/>
    </dgm:pt>
    <dgm:pt modelId="{D25C9B5F-F992-498E-997B-EC99C9D72A15}" type="pres">
      <dgm:prSet presAssocID="{2808221C-0E24-4B36-904F-35D9CE20F090}" presName="hierRoot2" presStyleCnt="0">
        <dgm:presLayoutVars>
          <dgm:hierBranch val="init"/>
        </dgm:presLayoutVars>
      </dgm:prSet>
      <dgm:spPr/>
    </dgm:pt>
    <dgm:pt modelId="{095B3609-DCB2-4D59-A868-F97EB572B466}" type="pres">
      <dgm:prSet presAssocID="{2808221C-0E24-4B36-904F-35D9CE20F090}" presName="rootComposite" presStyleCnt="0"/>
      <dgm:spPr/>
    </dgm:pt>
    <dgm:pt modelId="{213AC507-0678-46F2-83A6-D2152487EBDC}" type="pres">
      <dgm:prSet presAssocID="{2808221C-0E24-4B36-904F-35D9CE20F090}" presName="rootText" presStyleLbl="node3" presStyleIdx="7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8FFEDC-6CC8-4DD6-B11E-4D3963E07B8D}" type="pres">
      <dgm:prSet presAssocID="{2808221C-0E24-4B36-904F-35D9CE20F090}" presName="rootConnector" presStyleLbl="node3" presStyleIdx="7" presStyleCnt="9"/>
      <dgm:spPr/>
      <dgm:t>
        <a:bodyPr/>
        <a:lstStyle/>
        <a:p>
          <a:endParaRPr lang="zh-CN" altLang="en-US"/>
        </a:p>
      </dgm:t>
    </dgm:pt>
    <dgm:pt modelId="{04EC5996-8B85-4AD4-B123-37812FB9581C}" type="pres">
      <dgm:prSet presAssocID="{2808221C-0E24-4B36-904F-35D9CE20F090}" presName="hierChild4" presStyleCnt="0"/>
      <dgm:spPr/>
    </dgm:pt>
    <dgm:pt modelId="{B99AB123-DDF3-4DD8-9ED8-E65B8F359D9B}" type="pres">
      <dgm:prSet presAssocID="{172784AF-0B94-428A-9110-6F4095E449A3}" presName="Name64" presStyleLbl="parChTrans1D4" presStyleIdx="1" presStyleCnt="3"/>
      <dgm:spPr/>
    </dgm:pt>
    <dgm:pt modelId="{450BAA8E-E325-437C-BEB5-B607836B1F9F}" type="pres">
      <dgm:prSet presAssocID="{32B92780-ECA3-4BDA-8C6C-DF7E8B1DA783}" presName="hierRoot2" presStyleCnt="0">
        <dgm:presLayoutVars>
          <dgm:hierBranch val="init"/>
        </dgm:presLayoutVars>
      </dgm:prSet>
      <dgm:spPr/>
    </dgm:pt>
    <dgm:pt modelId="{091DA1CA-9606-4EAD-9FC5-8DA47571D397}" type="pres">
      <dgm:prSet presAssocID="{32B92780-ECA3-4BDA-8C6C-DF7E8B1DA783}" presName="rootComposite" presStyleCnt="0"/>
      <dgm:spPr/>
    </dgm:pt>
    <dgm:pt modelId="{036580D6-5134-4187-A159-C84EAE4F484B}" type="pres">
      <dgm:prSet presAssocID="{32B92780-ECA3-4BDA-8C6C-DF7E8B1DA783}" presName="rootText" presStyleLbl="node4" presStyleIdx="1" presStyleCnt="3" custScaleX="1116927" custScaleY="4122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DA2573-16F3-4A2F-B4CB-7CBC98951119}" type="pres">
      <dgm:prSet presAssocID="{32B92780-ECA3-4BDA-8C6C-DF7E8B1DA783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1E0A3B71-A48A-44FE-898C-CAA52738DD2F}" type="pres">
      <dgm:prSet presAssocID="{32B92780-ECA3-4BDA-8C6C-DF7E8B1DA783}" presName="hierChild4" presStyleCnt="0"/>
      <dgm:spPr/>
    </dgm:pt>
    <dgm:pt modelId="{5F2A6D42-6D79-4D24-AD6F-E09432101D08}" type="pres">
      <dgm:prSet presAssocID="{32B92780-ECA3-4BDA-8C6C-DF7E8B1DA783}" presName="hierChild5" presStyleCnt="0"/>
      <dgm:spPr/>
    </dgm:pt>
    <dgm:pt modelId="{F3F1FD4B-289B-4A9C-959D-17CA45AEECA3}" type="pres">
      <dgm:prSet presAssocID="{2808221C-0E24-4B36-904F-35D9CE20F090}" presName="hierChild5" presStyleCnt="0"/>
      <dgm:spPr/>
    </dgm:pt>
    <dgm:pt modelId="{725F37A0-2332-4A24-8BA1-09C096FC9654}" type="pres">
      <dgm:prSet presAssocID="{20439958-C681-4D33-A6A6-B54AB27CFDA8}" presName="Name64" presStyleLbl="parChTrans1D3" presStyleIdx="8" presStyleCnt="9"/>
      <dgm:spPr/>
    </dgm:pt>
    <dgm:pt modelId="{28659FA4-1D00-4D7C-8317-A76AE4B6273F}" type="pres">
      <dgm:prSet presAssocID="{3331C260-8550-403E-87DF-A08BCF29EB02}" presName="hierRoot2" presStyleCnt="0">
        <dgm:presLayoutVars>
          <dgm:hierBranch val="init"/>
        </dgm:presLayoutVars>
      </dgm:prSet>
      <dgm:spPr/>
    </dgm:pt>
    <dgm:pt modelId="{2D37C3E3-0FA1-492E-B12C-0CBF7E14D6E1}" type="pres">
      <dgm:prSet presAssocID="{3331C260-8550-403E-87DF-A08BCF29EB02}" presName="rootComposite" presStyleCnt="0"/>
      <dgm:spPr/>
    </dgm:pt>
    <dgm:pt modelId="{C78C60DB-37F7-4CF0-A880-206FB51B5CD9}" type="pres">
      <dgm:prSet presAssocID="{3331C260-8550-403E-87DF-A08BCF29EB02}" presName="rootText" presStyleLbl="node3" presStyleIdx="8" presStyleCnt="9" custScaleX="225412" custScaleY="2836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9D5A6D-656C-42E0-98B4-4FC7AD0BD3FA}" type="pres">
      <dgm:prSet presAssocID="{3331C260-8550-403E-87DF-A08BCF29EB02}" presName="rootConnector" presStyleLbl="node3" presStyleIdx="8" presStyleCnt="9"/>
      <dgm:spPr/>
      <dgm:t>
        <a:bodyPr/>
        <a:lstStyle/>
        <a:p>
          <a:endParaRPr lang="zh-CN" altLang="en-US"/>
        </a:p>
      </dgm:t>
    </dgm:pt>
    <dgm:pt modelId="{CBE8BFAF-829E-4BE3-A588-FE41BC114D7A}" type="pres">
      <dgm:prSet presAssocID="{3331C260-8550-403E-87DF-A08BCF29EB02}" presName="hierChild4" presStyleCnt="0"/>
      <dgm:spPr/>
    </dgm:pt>
    <dgm:pt modelId="{BEE703DE-45F2-4442-9E75-ED269DDA2534}" type="pres">
      <dgm:prSet presAssocID="{7755E4F4-5396-4FE2-8D72-6F7BE5C7718A}" presName="Name64" presStyleLbl="parChTrans1D4" presStyleIdx="2" presStyleCnt="3"/>
      <dgm:spPr/>
    </dgm:pt>
    <dgm:pt modelId="{1FF2489C-6483-4671-8483-35A544CFABA9}" type="pres">
      <dgm:prSet presAssocID="{A3C209C3-3CDE-498B-B6FA-24E330E3383B}" presName="hierRoot2" presStyleCnt="0">
        <dgm:presLayoutVars>
          <dgm:hierBranch val="init"/>
        </dgm:presLayoutVars>
      </dgm:prSet>
      <dgm:spPr/>
    </dgm:pt>
    <dgm:pt modelId="{8E677B93-65D3-4226-B2FB-CB6FE51CF583}" type="pres">
      <dgm:prSet presAssocID="{A3C209C3-3CDE-498B-B6FA-24E330E3383B}" presName="rootComposite" presStyleCnt="0"/>
      <dgm:spPr/>
    </dgm:pt>
    <dgm:pt modelId="{BCF16290-0271-4A39-83BC-BD9B465F0911}" type="pres">
      <dgm:prSet presAssocID="{A3C209C3-3CDE-498B-B6FA-24E330E3383B}" presName="rootText" presStyleLbl="node4" presStyleIdx="2" presStyleCnt="3" custScaleX="1116927" custScaleY="2014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52EE89-7C6B-4053-8195-6F65163871BC}" type="pres">
      <dgm:prSet presAssocID="{A3C209C3-3CDE-498B-B6FA-24E330E3383B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21397792-FE5E-42E4-AAE9-E9DDB21F8108}" type="pres">
      <dgm:prSet presAssocID="{A3C209C3-3CDE-498B-B6FA-24E330E3383B}" presName="hierChild4" presStyleCnt="0"/>
      <dgm:spPr/>
    </dgm:pt>
    <dgm:pt modelId="{BB8BDA78-E9A8-4E45-9CBD-DC8D0321CB9F}" type="pres">
      <dgm:prSet presAssocID="{A3C209C3-3CDE-498B-B6FA-24E330E3383B}" presName="hierChild5" presStyleCnt="0"/>
      <dgm:spPr/>
    </dgm:pt>
    <dgm:pt modelId="{3CBCFEF5-6161-4AFA-8E16-6D5F63002D2D}" type="pres">
      <dgm:prSet presAssocID="{3331C260-8550-403E-87DF-A08BCF29EB02}" presName="hierChild5" presStyleCnt="0"/>
      <dgm:spPr/>
    </dgm:pt>
    <dgm:pt modelId="{CC6AB867-02EF-413E-AF71-819A23D69166}" type="pres">
      <dgm:prSet presAssocID="{E947FBB4-3BE0-45DB-A5DC-FB9A205115EB}" presName="hierChild5" presStyleCnt="0"/>
      <dgm:spPr/>
    </dgm:pt>
    <dgm:pt modelId="{F5763B42-6198-4E71-88B6-007C52B909B5}" type="pres">
      <dgm:prSet presAssocID="{6395A4C0-73F6-4BD7-BE4E-BEC4D091933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086C202-4DB0-410D-95E8-EC3DAEC2829A}" type="presOf" srcId="{C9D61F94-6FD7-4D8E-A03E-553BDE6BC6F8}" destId="{0925997F-F4B0-4B79-8456-406ADD875A3E}" srcOrd="0" destOrd="0" presId="urn:microsoft.com/office/officeart/2009/3/layout/HorizontalOrganizationChart"/>
    <dgm:cxn modelId="{889E50D2-B8B1-48FB-9994-0B4125938E0F}" type="presOf" srcId="{19F49364-2F99-4436-A529-1C4467826F53}" destId="{3C368C79-1F65-42A1-8E14-8E49D82532E1}" srcOrd="0" destOrd="0" presId="urn:microsoft.com/office/officeart/2009/3/layout/HorizontalOrganizationChart"/>
    <dgm:cxn modelId="{A8A3695B-CF76-4B56-9DDB-12411B95A596}" type="presOf" srcId="{E947FBB4-3BE0-45DB-A5DC-FB9A205115EB}" destId="{F8FE4275-5F21-4581-AEF5-27EEAE48B4D9}" srcOrd="0" destOrd="0" presId="urn:microsoft.com/office/officeart/2009/3/layout/HorizontalOrganizationChart"/>
    <dgm:cxn modelId="{543550DF-1A82-490F-BB3F-2F539808CEF2}" srcId="{D32AD3E3-E590-41D1-87FE-DA1F067DA431}" destId="{90C4DDC8-FE93-4C01-9354-58976516B853}" srcOrd="0" destOrd="0" parTransId="{1E6A8165-1858-42EA-8994-CDC0FDC20045}" sibTransId="{FB31EE07-78E8-4C77-A85A-DEFC5788BE69}"/>
    <dgm:cxn modelId="{F7325DC4-8523-4E7F-B100-D5EB8473A675}" type="presOf" srcId="{3331C260-8550-403E-87DF-A08BCF29EB02}" destId="{C78C60DB-37F7-4CF0-A880-206FB51B5CD9}" srcOrd="0" destOrd="0" presId="urn:microsoft.com/office/officeart/2009/3/layout/HorizontalOrganizationChart"/>
    <dgm:cxn modelId="{76D95054-40B4-4E8C-A27E-C7A055B12810}" type="presOf" srcId="{A3833A27-0BB2-45B9-9F80-96B76796A628}" destId="{A552BD2E-FAB9-4E4C-86E3-1AA7B18CE37A}" srcOrd="0" destOrd="0" presId="urn:microsoft.com/office/officeart/2009/3/layout/HorizontalOrganizationChart"/>
    <dgm:cxn modelId="{955E5FB8-E85E-4983-B51F-5A14C7BE98FD}" type="presOf" srcId="{2808221C-0E24-4B36-904F-35D9CE20F090}" destId="{213AC507-0678-46F2-83A6-D2152487EBDC}" srcOrd="0" destOrd="0" presId="urn:microsoft.com/office/officeart/2009/3/layout/HorizontalOrganizationChart"/>
    <dgm:cxn modelId="{5237CEAF-B7F9-4B78-A8A5-48DFC3A32387}" type="presOf" srcId="{A3C209C3-3CDE-498B-B6FA-24E330E3383B}" destId="{F652EE89-7C6B-4053-8195-6F65163871BC}" srcOrd="1" destOrd="0" presId="urn:microsoft.com/office/officeart/2009/3/layout/HorizontalOrganizationChart"/>
    <dgm:cxn modelId="{0F797F86-E62B-4456-86DB-3BB34EFB96DB}" type="presOf" srcId="{5C1DE18F-9547-48FE-847F-5C139FCE4868}" destId="{A5A0654C-6FCE-4950-835B-13D085CCD63F}" srcOrd="1" destOrd="0" presId="urn:microsoft.com/office/officeart/2009/3/layout/HorizontalOrganizationChart"/>
    <dgm:cxn modelId="{AC3EE8AB-9812-4102-8E04-3DE64C27261F}" srcId="{2E6DD2CE-71B0-4EA4-8373-C35856B16037}" destId="{009ACAD4-3E8C-4633-ADC7-F80164CF6E3E}" srcOrd="0" destOrd="0" parTransId="{C9D61F94-6FD7-4D8E-A03E-553BDE6BC6F8}" sibTransId="{F12084B3-BC6F-49D2-963B-7DBFCCECF7C7}"/>
    <dgm:cxn modelId="{8B2FA357-EC13-48CA-AE64-8D80F31E78D7}" srcId="{6395A4C0-73F6-4BD7-BE4E-BEC4D091933B}" destId="{E947FBB4-3BE0-45DB-A5DC-FB9A205115EB}" srcOrd="3" destOrd="0" parTransId="{E252E3F8-9FA1-4E59-97B0-12AC3B494447}" sibTransId="{5FD878B5-EA77-4C80-B29F-95ABB21B3020}"/>
    <dgm:cxn modelId="{353DBB1D-E3F6-4C31-B924-1BDC939F7FF9}" type="presOf" srcId="{B165CB13-9B18-47BD-B39C-81EDC814B528}" destId="{6556C040-BCFE-4877-B553-A299E4E7E2C7}" srcOrd="0" destOrd="0" presId="urn:microsoft.com/office/officeart/2009/3/layout/HorizontalOrganizationChart"/>
    <dgm:cxn modelId="{2C4AFE5E-8C55-4B33-BF42-6E3B4F6CF1FA}" type="presOf" srcId="{1E6A8165-1858-42EA-8994-CDC0FDC20045}" destId="{8AA5427B-774D-4D6A-A60A-F9DB8309C24F}" srcOrd="0" destOrd="0" presId="urn:microsoft.com/office/officeart/2009/3/layout/HorizontalOrganizationChart"/>
    <dgm:cxn modelId="{2FAEBEE7-DAED-4964-98FF-5D85B577FC1C}" type="presOf" srcId="{D5B68F1B-22CC-4329-9A82-26997B2E3EBD}" destId="{D29C1E41-F0A6-4B0B-A7AC-16A7954D8AC2}" srcOrd="0" destOrd="0" presId="urn:microsoft.com/office/officeart/2009/3/layout/HorizontalOrganizationChart"/>
    <dgm:cxn modelId="{35EA100B-FCF0-428A-8E5E-2673336402C1}" type="presOf" srcId="{20439958-C681-4D33-A6A6-B54AB27CFDA8}" destId="{725F37A0-2332-4A24-8BA1-09C096FC9654}" srcOrd="0" destOrd="0" presId="urn:microsoft.com/office/officeart/2009/3/layout/HorizontalOrganizationChart"/>
    <dgm:cxn modelId="{279551F1-7E95-4795-A926-BC016E92560B}" srcId="{19D8B120-6846-4256-B4A8-887041330547}" destId="{DEB26101-62ED-4679-A068-1FC9886830C2}" srcOrd="0" destOrd="0" parTransId="{1BEC408B-4F91-4A1B-9678-C73EA1EC59A1}" sibTransId="{B36ACD23-6C4A-4750-AD4B-D2A99E873DE8}"/>
    <dgm:cxn modelId="{C444280F-6C0D-494E-8A13-A8D274D1CF8F}" srcId="{19D8B120-6846-4256-B4A8-887041330547}" destId="{A3833A27-0BB2-45B9-9F80-96B76796A628}" srcOrd="2" destOrd="0" parTransId="{BCF495D5-4A60-4F3A-AE63-5F01159266EC}" sibTransId="{4A593670-8B39-40A9-93BB-A0844B18F5E3}"/>
    <dgm:cxn modelId="{81234A79-10A9-4AF2-B1D8-08A754FF0EE4}" type="presOf" srcId="{6395A4C0-73F6-4BD7-BE4E-BEC4D091933B}" destId="{3B461DA5-C5AD-473B-BE1D-C48025597C37}" srcOrd="0" destOrd="0" presId="urn:microsoft.com/office/officeart/2009/3/layout/HorizontalOrganizationChart"/>
    <dgm:cxn modelId="{7797E92E-72E7-48A3-BF6B-46A650CCD653}" srcId="{E947FBB4-3BE0-45DB-A5DC-FB9A205115EB}" destId="{D32AD3E3-E590-41D1-87FE-DA1F067DA431}" srcOrd="0" destOrd="0" parTransId="{41461936-6049-47F4-86A4-C1E4F00F4E36}" sibTransId="{DF94AA17-8BCD-42D8-8371-B4DEBEE3556B}"/>
    <dgm:cxn modelId="{E5250F93-499A-4FAC-858D-ACCFBADF56BF}" srcId="{6395A4C0-73F6-4BD7-BE4E-BEC4D091933B}" destId="{5C1DE18F-9547-48FE-847F-5C139FCE4868}" srcOrd="2" destOrd="0" parTransId="{DE0EE1B7-29A4-4A9C-BAA2-CB23E8FFB23B}" sibTransId="{2464ED86-278C-4D2E-8A48-7C9ABEDB91EB}"/>
    <dgm:cxn modelId="{D5E5876B-121E-4621-B03A-01EA105D6A5D}" type="presOf" srcId="{03389162-B76B-411F-8562-4496CD54CAFF}" destId="{B7255C14-CD23-48B0-A38E-0DDE03C15E23}" srcOrd="0" destOrd="0" presId="urn:microsoft.com/office/officeart/2009/3/layout/HorizontalOrganizationChart"/>
    <dgm:cxn modelId="{980BC7BA-616F-49F9-9C51-F2B7D8667408}" srcId="{19D8B120-6846-4256-B4A8-887041330547}" destId="{49DEB4E7-500A-4E00-842C-B9BBF20E8A81}" srcOrd="1" destOrd="0" parTransId="{5DF641CB-63D3-43BF-B3D7-24DD45348775}" sibTransId="{91510088-74C2-4F65-8A4F-AF6A24681104}"/>
    <dgm:cxn modelId="{10E4939F-298A-4805-984D-68C3A554D11B}" type="presOf" srcId="{7755E4F4-5396-4FE2-8D72-6F7BE5C7718A}" destId="{BEE703DE-45F2-4442-9E75-ED269DDA2534}" srcOrd="0" destOrd="0" presId="urn:microsoft.com/office/officeart/2009/3/layout/HorizontalOrganizationChart"/>
    <dgm:cxn modelId="{EC622036-767F-4736-AD86-8F0F343136A6}" type="presOf" srcId="{E252E3F8-9FA1-4E59-97B0-12AC3B494447}" destId="{30B8774D-27C4-4F81-B260-18AF33967146}" srcOrd="0" destOrd="0" presId="urn:microsoft.com/office/officeart/2009/3/layout/HorizontalOrganizationChart"/>
    <dgm:cxn modelId="{D1B7BF15-9BDB-462B-9B7F-D44B2DA7ADA4}" type="presOf" srcId="{19D8B120-6846-4256-B4A8-887041330547}" destId="{520C1F4E-FCAD-4AF2-8E87-7300EA915679}" srcOrd="1" destOrd="0" presId="urn:microsoft.com/office/officeart/2009/3/layout/HorizontalOrganizationChart"/>
    <dgm:cxn modelId="{ADFAF1B7-CF6E-48F8-BDA9-00DD58411148}" type="presOf" srcId="{2808221C-0E24-4B36-904F-35D9CE20F090}" destId="{808FFEDC-6CC8-4DD6-B11E-4D3963E07B8D}" srcOrd="1" destOrd="0" presId="urn:microsoft.com/office/officeart/2009/3/layout/HorizontalOrganizationChart"/>
    <dgm:cxn modelId="{1A1DA1EA-61EF-4A53-87F3-13364EA622C7}" type="presOf" srcId="{2E6DD2CE-71B0-4EA4-8373-C35856B16037}" destId="{18F022E8-9E6C-4F86-AE86-5A9484E40EE3}" srcOrd="1" destOrd="0" presId="urn:microsoft.com/office/officeart/2009/3/layout/HorizontalOrganizationChart"/>
    <dgm:cxn modelId="{1636A423-8E9F-4193-9639-77DD43794EDC}" type="presOf" srcId="{2E6DD2CE-71B0-4EA4-8373-C35856B16037}" destId="{852C6526-3D5B-41D2-828D-FDB96F96988A}" srcOrd="0" destOrd="0" presId="urn:microsoft.com/office/officeart/2009/3/layout/HorizontalOrganizationChart"/>
    <dgm:cxn modelId="{24CAB7BC-A5F5-40E7-88C3-17E11C66C03D}" type="presOf" srcId="{D32AD3E3-E590-41D1-87FE-DA1F067DA431}" destId="{168F1764-3A6D-47D8-9471-AE907D9EB9CE}" srcOrd="1" destOrd="0" presId="urn:microsoft.com/office/officeart/2009/3/layout/HorizontalOrganizationChart"/>
    <dgm:cxn modelId="{4E9DDCDE-399A-406A-B9D6-7E578B190C4A}" type="presOf" srcId="{5C1DE18F-9547-48FE-847F-5C139FCE4868}" destId="{66EB9B89-D53E-47B8-BC49-A7BA60D91BC4}" srcOrd="0" destOrd="0" presId="urn:microsoft.com/office/officeart/2009/3/layout/HorizontalOrganizationChart"/>
    <dgm:cxn modelId="{60CE61E2-0D24-46C2-8177-52EFB286DB0E}" type="presOf" srcId="{A3C209C3-3CDE-498B-B6FA-24E330E3383B}" destId="{BCF16290-0271-4A39-83BC-BD9B465F0911}" srcOrd="0" destOrd="0" presId="urn:microsoft.com/office/officeart/2009/3/layout/HorizontalOrganizationChart"/>
    <dgm:cxn modelId="{5F8F92AA-1B23-4283-BBA7-CCFA27CE2CB4}" type="presOf" srcId="{3331C260-8550-403E-87DF-A08BCF29EB02}" destId="{539D5A6D-656C-42E0-98B4-4FC7AD0BD3FA}" srcOrd="1" destOrd="0" presId="urn:microsoft.com/office/officeart/2009/3/layout/HorizontalOrganizationChart"/>
    <dgm:cxn modelId="{745BA8BF-0275-4592-8F30-C1D0D886D3F8}" srcId="{5C1DE18F-9547-48FE-847F-5C139FCE4868}" destId="{03389162-B76B-411F-8562-4496CD54CAFF}" srcOrd="0" destOrd="0" parTransId="{19F49364-2F99-4436-A529-1C4467826F53}" sibTransId="{5120EF16-F604-4797-965D-28BE81780FD7}"/>
    <dgm:cxn modelId="{F7ACED6F-BB23-4483-BC59-F943784634AF}" type="presOf" srcId="{BCF495D5-4A60-4F3A-AE63-5F01159266EC}" destId="{D1FF3BF7-EECD-4D2D-8D69-54592788FE59}" srcOrd="0" destOrd="0" presId="urn:microsoft.com/office/officeart/2009/3/layout/HorizontalOrganizationChart"/>
    <dgm:cxn modelId="{EEB4E45F-66B5-45F3-9745-2187D1541FD0}" type="presOf" srcId="{32B92780-ECA3-4BDA-8C6C-DF7E8B1DA783}" destId="{9FDA2573-16F3-4A2F-B4CB-7CBC98951119}" srcOrd="1" destOrd="0" presId="urn:microsoft.com/office/officeart/2009/3/layout/HorizontalOrganizationChart"/>
    <dgm:cxn modelId="{ED2C8F6C-401F-49C6-A4CB-887CF9D696F5}" type="presOf" srcId="{6BC3E69D-9DF8-4538-9766-E95EE47E98D3}" destId="{272A819D-BB0B-4599-9D56-35BFFD667F42}" srcOrd="0" destOrd="0" presId="urn:microsoft.com/office/officeart/2009/3/layout/HorizontalOrganizationChart"/>
    <dgm:cxn modelId="{3B81DD9F-56C2-4BFA-B823-16C5DF23D94C}" type="presOf" srcId="{1BEC408B-4F91-4A1B-9678-C73EA1EC59A1}" destId="{5D939EF5-D56D-4C2D-A0C5-8908770D2635}" srcOrd="0" destOrd="0" presId="urn:microsoft.com/office/officeart/2009/3/layout/HorizontalOrganizationChart"/>
    <dgm:cxn modelId="{F6A2D77C-74FA-42EF-B01C-813F6046D256}" type="presOf" srcId="{E947FBB4-3BE0-45DB-A5DC-FB9A205115EB}" destId="{319D7253-4350-4C4B-A180-FD61D617FF9A}" srcOrd="1" destOrd="0" presId="urn:microsoft.com/office/officeart/2009/3/layout/HorizontalOrganizationChart"/>
    <dgm:cxn modelId="{D028E637-07C9-4459-B676-684E40A3792A}" type="presOf" srcId="{90C4DDC8-FE93-4C01-9354-58976516B853}" destId="{FD888786-B575-4980-ADFE-0C4E94844340}" srcOrd="1" destOrd="0" presId="urn:microsoft.com/office/officeart/2009/3/layout/HorizontalOrganizationChart"/>
    <dgm:cxn modelId="{A77BBDB0-32DA-4121-B2EC-6BE7FF761372}" type="presOf" srcId="{DE0EE1B7-29A4-4A9C-BAA2-CB23E8FFB23B}" destId="{975D0C0E-624F-46FC-B7BB-ADA19A5CFF82}" srcOrd="0" destOrd="0" presId="urn:microsoft.com/office/officeart/2009/3/layout/HorizontalOrganizationChart"/>
    <dgm:cxn modelId="{998CCF66-5828-443A-9945-777317561150}" type="presOf" srcId="{009ACAD4-3E8C-4633-ADC7-F80164CF6E3E}" destId="{EADBCB62-4551-4C42-ACB7-E7553E65E062}" srcOrd="0" destOrd="0" presId="urn:microsoft.com/office/officeart/2009/3/layout/HorizontalOrganizationChart"/>
    <dgm:cxn modelId="{BD6C81CD-DE51-4C60-B598-D0391AC9C2A4}" type="presOf" srcId="{D32AD3E3-E590-41D1-87FE-DA1F067DA431}" destId="{A57E605B-AD0D-470A-9225-4FDAAF03246D}" srcOrd="0" destOrd="0" presId="urn:microsoft.com/office/officeart/2009/3/layout/HorizontalOrganizationChart"/>
    <dgm:cxn modelId="{E9DD9936-DC72-46B4-9859-C950C79E0036}" type="presOf" srcId="{49DEB4E7-500A-4E00-842C-B9BBF20E8A81}" destId="{5300B1F9-6E40-4648-9D1F-D249B78DFFC0}" srcOrd="0" destOrd="0" presId="urn:microsoft.com/office/officeart/2009/3/layout/HorizontalOrganizationChart"/>
    <dgm:cxn modelId="{E0A80139-61BB-41EF-819E-015B8B3971AB}" type="presOf" srcId="{A3833A27-0BB2-45B9-9F80-96B76796A628}" destId="{5DDCE17C-71F3-4411-BBD9-EEBBB90576C6}" srcOrd="1" destOrd="0" presId="urn:microsoft.com/office/officeart/2009/3/layout/HorizontalOrganizationChart"/>
    <dgm:cxn modelId="{A84D76DA-B8AF-4CCC-A5F8-85C7F2BE194F}" type="presOf" srcId="{DEB26101-62ED-4679-A068-1FC9886830C2}" destId="{CD97DF50-772A-48DC-9251-2B41A37FF115}" srcOrd="0" destOrd="0" presId="urn:microsoft.com/office/officeart/2009/3/layout/HorizontalOrganizationChart"/>
    <dgm:cxn modelId="{3462F839-2CD1-41FF-AE73-DFCA69B93CEE}" srcId="{BB51AE51-0B81-49FA-99DF-5EB7AE57A44C}" destId="{6395A4C0-73F6-4BD7-BE4E-BEC4D091933B}" srcOrd="0" destOrd="0" parTransId="{DA14E7CA-531C-4F12-AA41-78658A079D4C}" sibTransId="{C97E25E7-4400-4F10-9D76-1F92A6037CFB}"/>
    <dgm:cxn modelId="{719835C9-448D-46F0-84CD-D8CB234B4DA0}" type="presOf" srcId="{90C4DDC8-FE93-4C01-9354-58976516B853}" destId="{B36FC44F-C195-490C-8118-418AEE16F885}" srcOrd="0" destOrd="0" presId="urn:microsoft.com/office/officeart/2009/3/layout/HorizontalOrganizationChart"/>
    <dgm:cxn modelId="{71F4DBF3-6DB7-4DAB-A3FA-E9BF5E20DDC6}" srcId="{E947FBB4-3BE0-45DB-A5DC-FB9A205115EB}" destId="{2808221C-0E24-4B36-904F-35D9CE20F090}" srcOrd="1" destOrd="0" parTransId="{DBCAF850-6C8E-41A0-A6DD-E31F8FE610B8}" sibTransId="{08640B6B-B32C-42B0-A32B-561B48CAD8AF}"/>
    <dgm:cxn modelId="{4D012668-2E67-40A0-8F39-AFEF5DA63080}" type="presOf" srcId="{41461936-6049-47F4-86A4-C1E4F00F4E36}" destId="{EC3B2EAB-EE84-4D14-897F-19E687165875}" srcOrd="0" destOrd="0" presId="urn:microsoft.com/office/officeart/2009/3/layout/HorizontalOrganizationChart"/>
    <dgm:cxn modelId="{5D06001A-448B-4C89-B29E-F156A2B4C146}" type="presOf" srcId="{009ACAD4-3E8C-4633-ADC7-F80164CF6E3E}" destId="{8D87B8CC-6FB6-4D4F-8AFE-6B3D767C9906}" srcOrd="1" destOrd="0" presId="urn:microsoft.com/office/officeart/2009/3/layout/HorizontalOrganizationChart"/>
    <dgm:cxn modelId="{31CC1B47-133C-4861-9625-7EB036A05D94}" type="presOf" srcId="{DEB26101-62ED-4679-A068-1FC9886830C2}" destId="{3601BAEA-D836-4199-B6C8-36E90E673942}" srcOrd="1" destOrd="0" presId="urn:microsoft.com/office/officeart/2009/3/layout/HorizontalOrganizationChart"/>
    <dgm:cxn modelId="{1AC94E22-DD0A-4EE6-9506-81CFC46FF5AB}" type="presOf" srcId="{B165CB13-9B18-47BD-B39C-81EDC814B528}" destId="{CC937195-95E9-41E5-8CF0-5EC750AFD638}" srcOrd="1" destOrd="0" presId="urn:microsoft.com/office/officeart/2009/3/layout/HorizontalOrganizationChart"/>
    <dgm:cxn modelId="{9BA12F44-0A30-48CC-BE5B-7DE4B3FB3BF9}" type="presOf" srcId="{32B92780-ECA3-4BDA-8C6C-DF7E8B1DA783}" destId="{036580D6-5134-4187-A159-C84EAE4F484B}" srcOrd="0" destOrd="0" presId="urn:microsoft.com/office/officeart/2009/3/layout/HorizontalOrganizationChart"/>
    <dgm:cxn modelId="{D920C5A5-4A25-4540-ACB7-2D6C4EA77213}" srcId="{6395A4C0-73F6-4BD7-BE4E-BEC4D091933B}" destId="{2E6DD2CE-71B0-4EA4-8373-C35856B16037}" srcOrd="0" destOrd="0" parTransId="{4D220276-0B2F-4D89-994F-39911467B070}" sibTransId="{D80EE1AC-BABA-4C55-AED3-C2D4BF32DA11}"/>
    <dgm:cxn modelId="{BC2FF4DA-4C17-44EE-BDAD-34DF1AAF4C57}" type="presOf" srcId="{49DEB4E7-500A-4E00-842C-B9BBF20E8A81}" destId="{5EB65F8B-FF1E-45E9-B77A-3D008DB4B93B}" srcOrd="1" destOrd="0" presId="urn:microsoft.com/office/officeart/2009/3/layout/HorizontalOrganizationChart"/>
    <dgm:cxn modelId="{192D2C1E-989F-4503-99E0-CA9CFC55501C}" srcId="{2E6DD2CE-71B0-4EA4-8373-C35856B16037}" destId="{B165CB13-9B18-47BD-B39C-81EDC814B528}" srcOrd="1" destOrd="0" parTransId="{6BC3E69D-9DF8-4538-9766-E95EE47E98D3}" sibTransId="{8647A84B-F70D-46FC-859D-714D80F696FB}"/>
    <dgm:cxn modelId="{588F9E59-9041-4160-8827-E5A0D87070B6}" type="presOf" srcId="{4D220276-0B2F-4D89-994F-39911467B070}" destId="{6551F951-A117-4B4D-A0A3-EA96FE6F0532}" srcOrd="0" destOrd="0" presId="urn:microsoft.com/office/officeart/2009/3/layout/HorizontalOrganizationChart"/>
    <dgm:cxn modelId="{05884A6F-38B0-4D73-9932-93A28B3498FB}" type="presOf" srcId="{19D8B120-6846-4256-B4A8-887041330547}" destId="{92C56A28-FD26-46F0-8473-E7C6698433B7}" srcOrd="0" destOrd="0" presId="urn:microsoft.com/office/officeart/2009/3/layout/HorizontalOrganizationChart"/>
    <dgm:cxn modelId="{ACAF32C5-007F-45C5-95C5-0BB75454C103}" type="presOf" srcId="{6395A4C0-73F6-4BD7-BE4E-BEC4D091933B}" destId="{5C71EA66-D47B-4263-8A24-67B6A9469AD0}" srcOrd="1" destOrd="0" presId="urn:microsoft.com/office/officeart/2009/3/layout/HorizontalOrganizationChart"/>
    <dgm:cxn modelId="{4895708A-C2F2-4F59-9FD8-8BA981B0E4D8}" srcId="{E947FBB4-3BE0-45DB-A5DC-FB9A205115EB}" destId="{3331C260-8550-403E-87DF-A08BCF29EB02}" srcOrd="2" destOrd="0" parTransId="{20439958-C681-4D33-A6A6-B54AB27CFDA8}" sibTransId="{B03BB805-1E9C-4017-88FE-FA6A96656BFF}"/>
    <dgm:cxn modelId="{028F67C6-185E-49C3-B337-0D0D382C1C44}" type="presOf" srcId="{172784AF-0B94-428A-9110-6F4095E449A3}" destId="{B99AB123-DDF3-4DD8-9ED8-E65B8F359D9B}" srcOrd="0" destOrd="0" presId="urn:microsoft.com/office/officeart/2009/3/layout/HorizontalOrganizationChart"/>
    <dgm:cxn modelId="{48ED74B1-CC6B-4311-ACEF-D72D9D68136F}" type="presOf" srcId="{5DF641CB-63D3-43BF-B3D7-24DD45348775}" destId="{EA194C5F-AF2A-4903-A08A-8E6AA93B75E6}" srcOrd="0" destOrd="0" presId="urn:microsoft.com/office/officeart/2009/3/layout/HorizontalOrganizationChart"/>
    <dgm:cxn modelId="{6A563581-39D1-4AA6-9B87-B0FFE7451C0C}" type="presOf" srcId="{03389162-B76B-411F-8562-4496CD54CAFF}" destId="{351E2D9D-53D4-4D89-B1E5-652A66A80597}" srcOrd="1" destOrd="0" presId="urn:microsoft.com/office/officeart/2009/3/layout/HorizontalOrganizationChart"/>
    <dgm:cxn modelId="{DA76E1E6-8CED-4A50-9EEE-1B2A4F1370A4}" srcId="{6395A4C0-73F6-4BD7-BE4E-BEC4D091933B}" destId="{19D8B120-6846-4256-B4A8-887041330547}" srcOrd="1" destOrd="0" parTransId="{D5B68F1B-22CC-4329-9A82-26997B2E3EBD}" sibTransId="{6BA0C932-2988-4BB9-8C68-A9BC0298DF1D}"/>
    <dgm:cxn modelId="{8CD384A0-2E92-4B6E-B236-F145E0A961B1}" srcId="{2808221C-0E24-4B36-904F-35D9CE20F090}" destId="{32B92780-ECA3-4BDA-8C6C-DF7E8B1DA783}" srcOrd="0" destOrd="0" parTransId="{172784AF-0B94-428A-9110-6F4095E449A3}" sibTransId="{94030701-79FA-406B-9C6E-40495D0CC560}"/>
    <dgm:cxn modelId="{83B83442-E015-4F1B-BA80-C19A02CC9507}" srcId="{3331C260-8550-403E-87DF-A08BCF29EB02}" destId="{A3C209C3-3CDE-498B-B6FA-24E330E3383B}" srcOrd="0" destOrd="0" parTransId="{7755E4F4-5396-4FE2-8D72-6F7BE5C7718A}" sibTransId="{26C4333D-A476-44C8-852A-574B0B1DBEE0}"/>
    <dgm:cxn modelId="{4DAB65EC-0658-472D-B233-26C109A8AEEA}" type="presOf" srcId="{BB51AE51-0B81-49FA-99DF-5EB7AE57A44C}" destId="{31455B73-3540-4A97-9584-D0B09FEBE639}" srcOrd="0" destOrd="0" presId="urn:microsoft.com/office/officeart/2009/3/layout/HorizontalOrganizationChart"/>
    <dgm:cxn modelId="{A475A814-12F6-4530-9979-ABC8431CB218}" type="presOf" srcId="{DBCAF850-6C8E-41A0-A6DD-E31F8FE610B8}" destId="{412C6D31-5428-4B1B-96FB-0E00DEA1FAF6}" srcOrd="0" destOrd="0" presId="urn:microsoft.com/office/officeart/2009/3/layout/HorizontalOrganizationChart"/>
    <dgm:cxn modelId="{FC2C92DF-D9D9-4117-AD8F-4034D86366D0}" type="presParOf" srcId="{31455B73-3540-4A97-9584-D0B09FEBE639}" destId="{BE663EC5-2C97-45AA-BF46-A0CDF896F71B}" srcOrd="0" destOrd="0" presId="urn:microsoft.com/office/officeart/2009/3/layout/HorizontalOrganizationChart"/>
    <dgm:cxn modelId="{41AC1D2E-CAFC-4E4D-9965-53763A7197E7}" type="presParOf" srcId="{BE663EC5-2C97-45AA-BF46-A0CDF896F71B}" destId="{24CEC310-154B-4E75-AA3D-3E5D6E5A3348}" srcOrd="0" destOrd="0" presId="urn:microsoft.com/office/officeart/2009/3/layout/HorizontalOrganizationChart"/>
    <dgm:cxn modelId="{4FA20FD5-4228-4B11-8009-DF6A59299461}" type="presParOf" srcId="{24CEC310-154B-4E75-AA3D-3E5D6E5A3348}" destId="{3B461DA5-C5AD-473B-BE1D-C48025597C37}" srcOrd="0" destOrd="0" presId="urn:microsoft.com/office/officeart/2009/3/layout/HorizontalOrganizationChart"/>
    <dgm:cxn modelId="{471F856E-2AF0-45C2-B90C-26B2689CBF46}" type="presParOf" srcId="{24CEC310-154B-4E75-AA3D-3E5D6E5A3348}" destId="{5C71EA66-D47B-4263-8A24-67B6A9469AD0}" srcOrd="1" destOrd="0" presId="urn:microsoft.com/office/officeart/2009/3/layout/HorizontalOrganizationChart"/>
    <dgm:cxn modelId="{9712F7D4-F443-4AFD-90F8-E778428D9293}" type="presParOf" srcId="{BE663EC5-2C97-45AA-BF46-A0CDF896F71B}" destId="{AD79B44E-D904-4A9E-975E-EAB9D5AB9795}" srcOrd="1" destOrd="0" presId="urn:microsoft.com/office/officeart/2009/3/layout/HorizontalOrganizationChart"/>
    <dgm:cxn modelId="{4E855B42-252E-47BF-A44A-9D1C351F9B04}" type="presParOf" srcId="{AD79B44E-D904-4A9E-975E-EAB9D5AB9795}" destId="{6551F951-A117-4B4D-A0A3-EA96FE6F0532}" srcOrd="0" destOrd="0" presId="urn:microsoft.com/office/officeart/2009/3/layout/HorizontalOrganizationChart"/>
    <dgm:cxn modelId="{7D5DF6D9-9C89-414F-8586-E5EB1FD2FAAF}" type="presParOf" srcId="{AD79B44E-D904-4A9E-975E-EAB9D5AB9795}" destId="{AE45D059-F894-4550-8BAB-6B0E25A80AE7}" srcOrd="1" destOrd="0" presId="urn:microsoft.com/office/officeart/2009/3/layout/HorizontalOrganizationChart"/>
    <dgm:cxn modelId="{EEE7D9BA-BAEB-44CE-8D80-8769C27951C7}" type="presParOf" srcId="{AE45D059-F894-4550-8BAB-6B0E25A80AE7}" destId="{261384FC-2C3C-4696-BEEC-C983B4669977}" srcOrd="0" destOrd="0" presId="urn:microsoft.com/office/officeart/2009/3/layout/HorizontalOrganizationChart"/>
    <dgm:cxn modelId="{A5EBD023-78C9-4834-A11D-92A6C14E44DD}" type="presParOf" srcId="{261384FC-2C3C-4696-BEEC-C983B4669977}" destId="{852C6526-3D5B-41D2-828D-FDB96F96988A}" srcOrd="0" destOrd="0" presId="urn:microsoft.com/office/officeart/2009/3/layout/HorizontalOrganizationChart"/>
    <dgm:cxn modelId="{1C160E85-16F0-4674-8A9C-B5772A4789B6}" type="presParOf" srcId="{261384FC-2C3C-4696-BEEC-C983B4669977}" destId="{18F022E8-9E6C-4F86-AE86-5A9484E40EE3}" srcOrd="1" destOrd="0" presId="urn:microsoft.com/office/officeart/2009/3/layout/HorizontalOrganizationChart"/>
    <dgm:cxn modelId="{CBECE6C1-CFF5-4E81-ABD7-C667D38EB743}" type="presParOf" srcId="{AE45D059-F894-4550-8BAB-6B0E25A80AE7}" destId="{4BD47411-059F-4819-9D66-30C6B62708BA}" srcOrd="1" destOrd="0" presId="urn:microsoft.com/office/officeart/2009/3/layout/HorizontalOrganizationChart"/>
    <dgm:cxn modelId="{5C17DF34-DF67-49D7-9686-DC2F1EB49CD4}" type="presParOf" srcId="{4BD47411-059F-4819-9D66-30C6B62708BA}" destId="{0925997F-F4B0-4B79-8456-406ADD875A3E}" srcOrd="0" destOrd="0" presId="urn:microsoft.com/office/officeart/2009/3/layout/HorizontalOrganizationChart"/>
    <dgm:cxn modelId="{05AC4F81-AE38-4FB7-BC44-6112C4FFCCEE}" type="presParOf" srcId="{4BD47411-059F-4819-9D66-30C6B62708BA}" destId="{39736E98-DBCE-4CA7-94BF-9E93A4CA466C}" srcOrd="1" destOrd="0" presId="urn:microsoft.com/office/officeart/2009/3/layout/HorizontalOrganizationChart"/>
    <dgm:cxn modelId="{20461B04-9047-4636-AFAD-D4394CC74236}" type="presParOf" srcId="{39736E98-DBCE-4CA7-94BF-9E93A4CA466C}" destId="{BDB715E5-6958-485E-81AC-990C79C6E6BE}" srcOrd="0" destOrd="0" presId="urn:microsoft.com/office/officeart/2009/3/layout/HorizontalOrganizationChart"/>
    <dgm:cxn modelId="{47C578E1-EAC8-424E-8363-6361F449BAA2}" type="presParOf" srcId="{BDB715E5-6958-485E-81AC-990C79C6E6BE}" destId="{EADBCB62-4551-4C42-ACB7-E7553E65E062}" srcOrd="0" destOrd="0" presId="urn:microsoft.com/office/officeart/2009/3/layout/HorizontalOrganizationChart"/>
    <dgm:cxn modelId="{8E19DBCE-3593-4383-9B98-4EC08F51F3DD}" type="presParOf" srcId="{BDB715E5-6958-485E-81AC-990C79C6E6BE}" destId="{8D87B8CC-6FB6-4D4F-8AFE-6B3D767C9906}" srcOrd="1" destOrd="0" presId="urn:microsoft.com/office/officeart/2009/3/layout/HorizontalOrganizationChart"/>
    <dgm:cxn modelId="{A7B0A541-918A-44CD-A335-13D0E8D6147C}" type="presParOf" srcId="{39736E98-DBCE-4CA7-94BF-9E93A4CA466C}" destId="{35FC98A0-A889-434A-BD87-4DBC73A46901}" srcOrd="1" destOrd="0" presId="urn:microsoft.com/office/officeart/2009/3/layout/HorizontalOrganizationChart"/>
    <dgm:cxn modelId="{68A30D61-0035-4C9B-88A8-83976AB3573E}" type="presParOf" srcId="{39736E98-DBCE-4CA7-94BF-9E93A4CA466C}" destId="{6536C6DF-1B89-4573-A540-19BE51BB4FCF}" srcOrd="2" destOrd="0" presId="urn:microsoft.com/office/officeart/2009/3/layout/HorizontalOrganizationChart"/>
    <dgm:cxn modelId="{AF136896-1D95-43E7-9989-9CC2A9F4B050}" type="presParOf" srcId="{4BD47411-059F-4819-9D66-30C6B62708BA}" destId="{272A819D-BB0B-4599-9D56-35BFFD667F42}" srcOrd="2" destOrd="0" presId="urn:microsoft.com/office/officeart/2009/3/layout/HorizontalOrganizationChart"/>
    <dgm:cxn modelId="{357CBEF3-E378-4B9B-BA6D-004659899410}" type="presParOf" srcId="{4BD47411-059F-4819-9D66-30C6B62708BA}" destId="{F783D606-A208-4E28-8B35-39F8EB7418AD}" srcOrd="3" destOrd="0" presId="urn:microsoft.com/office/officeart/2009/3/layout/HorizontalOrganizationChart"/>
    <dgm:cxn modelId="{A6A64CB9-57D3-4289-9359-8A4FA2CF8DB0}" type="presParOf" srcId="{F783D606-A208-4E28-8B35-39F8EB7418AD}" destId="{08309387-0F4F-4EFB-8DE0-BDD29225EB84}" srcOrd="0" destOrd="0" presId="urn:microsoft.com/office/officeart/2009/3/layout/HorizontalOrganizationChart"/>
    <dgm:cxn modelId="{C51EA2FA-DA3B-4DBE-B8CA-AA38E1B11EE9}" type="presParOf" srcId="{08309387-0F4F-4EFB-8DE0-BDD29225EB84}" destId="{6556C040-BCFE-4877-B553-A299E4E7E2C7}" srcOrd="0" destOrd="0" presId="urn:microsoft.com/office/officeart/2009/3/layout/HorizontalOrganizationChart"/>
    <dgm:cxn modelId="{A3338F23-9E5E-4FE9-99FC-786189C04636}" type="presParOf" srcId="{08309387-0F4F-4EFB-8DE0-BDD29225EB84}" destId="{CC937195-95E9-41E5-8CF0-5EC750AFD638}" srcOrd="1" destOrd="0" presId="urn:microsoft.com/office/officeart/2009/3/layout/HorizontalOrganizationChart"/>
    <dgm:cxn modelId="{09DC2D23-2395-42CC-B698-2A6564B93D9E}" type="presParOf" srcId="{F783D606-A208-4E28-8B35-39F8EB7418AD}" destId="{D04559FB-17F2-4BA8-BA36-78FDAC0BE52D}" srcOrd="1" destOrd="0" presId="urn:microsoft.com/office/officeart/2009/3/layout/HorizontalOrganizationChart"/>
    <dgm:cxn modelId="{C9681B4C-1042-42BF-8FA8-99566121325A}" type="presParOf" srcId="{F783D606-A208-4E28-8B35-39F8EB7418AD}" destId="{8ABA53E2-C2DD-4A6D-AC91-78131EFA6D06}" srcOrd="2" destOrd="0" presId="urn:microsoft.com/office/officeart/2009/3/layout/HorizontalOrganizationChart"/>
    <dgm:cxn modelId="{1B311829-915A-47E2-B9F2-C74121F1BDD9}" type="presParOf" srcId="{AE45D059-F894-4550-8BAB-6B0E25A80AE7}" destId="{D13FE368-6043-4834-B8AB-2E6C36D8BB57}" srcOrd="2" destOrd="0" presId="urn:microsoft.com/office/officeart/2009/3/layout/HorizontalOrganizationChart"/>
    <dgm:cxn modelId="{2CFB79C5-A4EF-4EA1-8DAF-DB260BAB46CD}" type="presParOf" srcId="{AD79B44E-D904-4A9E-975E-EAB9D5AB9795}" destId="{D29C1E41-F0A6-4B0B-A7AC-16A7954D8AC2}" srcOrd="2" destOrd="0" presId="urn:microsoft.com/office/officeart/2009/3/layout/HorizontalOrganizationChart"/>
    <dgm:cxn modelId="{8AF5F50F-D877-4E34-9454-DD885468A372}" type="presParOf" srcId="{AD79B44E-D904-4A9E-975E-EAB9D5AB9795}" destId="{B296480D-3FCE-4893-8382-FC0F09B6CDCD}" srcOrd="3" destOrd="0" presId="urn:microsoft.com/office/officeart/2009/3/layout/HorizontalOrganizationChart"/>
    <dgm:cxn modelId="{E56755C0-F62E-4521-AAC4-8A7C107A46B5}" type="presParOf" srcId="{B296480D-3FCE-4893-8382-FC0F09B6CDCD}" destId="{4003B6D1-2710-4EF4-9FEA-39C83524BD4F}" srcOrd="0" destOrd="0" presId="urn:microsoft.com/office/officeart/2009/3/layout/HorizontalOrganizationChart"/>
    <dgm:cxn modelId="{A2A92ED2-B850-4107-8C33-B57253EE0AAF}" type="presParOf" srcId="{4003B6D1-2710-4EF4-9FEA-39C83524BD4F}" destId="{92C56A28-FD26-46F0-8473-E7C6698433B7}" srcOrd="0" destOrd="0" presId="urn:microsoft.com/office/officeart/2009/3/layout/HorizontalOrganizationChart"/>
    <dgm:cxn modelId="{A52844E5-F546-4E1A-8E90-DAD1C3BDC819}" type="presParOf" srcId="{4003B6D1-2710-4EF4-9FEA-39C83524BD4F}" destId="{520C1F4E-FCAD-4AF2-8E87-7300EA915679}" srcOrd="1" destOrd="0" presId="urn:microsoft.com/office/officeart/2009/3/layout/HorizontalOrganizationChart"/>
    <dgm:cxn modelId="{581E0ED2-8316-4162-805B-D46E529AD1B3}" type="presParOf" srcId="{B296480D-3FCE-4893-8382-FC0F09B6CDCD}" destId="{21C6D09D-3164-4227-8871-3AC26C922E4D}" srcOrd="1" destOrd="0" presId="urn:microsoft.com/office/officeart/2009/3/layout/HorizontalOrganizationChart"/>
    <dgm:cxn modelId="{AA415365-095B-466A-B7DB-D84B07C114D6}" type="presParOf" srcId="{21C6D09D-3164-4227-8871-3AC26C922E4D}" destId="{5D939EF5-D56D-4C2D-A0C5-8908770D2635}" srcOrd="0" destOrd="0" presId="urn:microsoft.com/office/officeart/2009/3/layout/HorizontalOrganizationChart"/>
    <dgm:cxn modelId="{C5359C16-2A8F-416F-927F-DFE963CEAAB0}" type="presParOf" srcId="{21C6D09D-3164-4227-8871-3AC26C922E4D}" destId="{4899C900-3D7E-4225-8ED3-A830B756B185}" srcOrd="1" destOrd="0" presId="urn:microsoft.com/office/officeart/2009/3/layout/HorizontalOrganizationChart"/>
    <dgm:cxn modelId="{D789DF20-5AAD-437C-BCFE-FE8C6C061F66}" type="presParOf" srcId="{4899C900-3D7E-4225-8ED3-A830B756B185}" destId="{6C2264BA-8E79-4476-8DC6-CDF9F885C868}" srcOrd="0" destOrd="0" presId="urn:microsoft.com/office/officeart/2009/3/layout/HorizontalOrganizationChart"/>
    <dgm:cxn modelId="{B96BCC1B-87E5-456B-AB84-B4436E82F477}" type="presParOf" srcId="{6C2264BA-8E79-4476-8DC6-CDF9F885C868}" destId="{CD97DF50-772A-48DC-9251-2B41A37FF115}" srcOrd="0" destOrd="0" presId="urn:microsoft.com/office/officeart/2009/3/layout/HorizontalOrganizationChart"/>
    <dgm:cxn modelId="{4F873105-FDF0-4C08-9338-8C1332816F97}" type="presParOf" srcId="{6C2264BA-8E79-4476-8DC6-CDF9F885C868}" destId="{3601BAEA-D836-4199-B6C8-36E90E673942}" srcOrd="1" destOrd="0" presId="urn:microsoft.com/office/officeart/2009/3/layout/HorizontalOrganizationChart"/>
    <dgm:cxn modelId="{BD77A379-F2C0-4FCD-B231-93C638768FCF}" type="presParOf" srcId="{4899C900-3D7E-4225-8ED3-A830B756B185}" destId="{85CC7BC5-DCEF-4E37-B94C-5E5F75FDCC13}" srcOrd="1" destOrd="0" presId="urn:microsoft.com/office/officeart/2009/3/layout/HorizontalOrganizationChart"/>
    <dgm:cxn modelId="{12686FB9-394A-45C9-89D9-EF26E99F480F}" type="presParOf" srcId="{4899C900-3D7E-4225-8ED3-A830B756B185}" destId="{4A677640-650A-4FEC-B591-0FCC610F5B86}" srcOrd="2" destOrd="0" presId="urn:microsoft.com/office/officeart/2009/3/layout/HorizontalOrganizationChart"/>
    <dgm:cxn modelId="{4F3AE1D9-AD6A-4F69-B650-81788317FC76}" type="presParOf" srcId="{21C6D09D-3164-4227-8871-3AC26C922E4D}" destId="{EA194C5F-AF2A-4903-A08A-8E6AA93B75E6}" srcOrd="2" destOrd="0" presId="urn:microsoft.com/office/officeart/2009/3/layout/HorizontalOrganizationChart"/>
    <dgm:cxn modelId="{31AECA82-8CEE-4CE0-BFBA-334210C6DFDA}" type="presParOf" srcId="{21C6D09D-3164-4227-8871-3AC26C922E4D}" destId="{E8FE0F90-9A4C-4A71-BB58-A36B7BF4CD46}" srcOrd="3" destOrd="0" presId="urn:microsoft.com/office/officeart/2009/3/layout/HorizontalOrganizationChart"/>
    <dgm:cxn modelId="{B66B55C1-F6DC-49AC-9FAF-CEC02AD940E8}" type="presParOf" srcId="{E8FE0F90-9A4C-4A71-BB58-A36B7BF4CD46}" destId="{BBA75971-23DA-49B8-9206-CC11D74DA645}" srcOrd="0" destOrd="0" presId="urn:microsoft.com/office/officeart/2009/3/layout/HorizontalOrganizationChart"/>
    <dgm:cxn modelId="{1367F74E-488D-4512-A01E-BDD4EADC342B}" type="presParOf" srcId="{BBA75971-23DA-49B8-9206-CC11D74DA645}" destId="{5300B1F9-6E40-4648-9D1F-D249B78DFFC0}" srcOrd="0" destOrd="0" presId="urn:microsoft.com/office/officeart/2009/3/layout/HorizontalOrganizationChart"/>
    <dgm:cxn modelId="{B6DED480-C705-4CD9-B5B1-17903FB6F7A6}" type="presParOf" srcId="{BBA75971-23DA-49B8-9206-CC11D74DA645}" destId="{5EB65F8B-FF1E-45E9-B77A-3D008DB4B93B}" srcOrd="1" destOrd="0" presId="urn:microsoft.com/office/officeart/2009/3/layout/HorizontalOrganizationChart"/>
    <dgm:cxn modelId="{266022F4-2DC9-4216-9949-55714D8E7D07}" type="presParOf" srcId="{E8FE0F90-9A4C-4A71-BB58-A36B7BF4CD46}" destId="{D44B7FD7-5035-4E33-BC25-805629E2EA94}" srcOrd="1" destOrd="0" presId="urn:microsoft.com/office/officeart/2009/3/layout/HorizontalOrganizationChart"/>
    <dgm:cxn modelId="{724D54AA-CD43-4ACC-B93D-918CBB7BD223}" type="presParOf" srcId="{E8FE0F90-9A4C-4A71-BB58-A36B7BF4CD46}" destId="{1FCBC0AD-76A8-44B6-A011-4F26967B8DEF}" srcOrd="2" destOrd="0" presId="urn:microsoft.com/office/officeart/2009/3/layout/HorizontalOrganizationChart"/>
    <dgm:cxn modelId="{74D21967-1B5E-4D07-B6C6-DDACB84A42AD}" type="presParOf" srcId="{21C6D09D-3164-4227-8871-3AC26C922E4D}" destId="{D1FF3BF7-EECD-4D2D-8D69-54592788FE59}" srcOrd="4" destOrd="0" presId="urn:microsoft.com/office/officeart/2009/3/layout/HorizontalOrganizationChart"/>
    <dgm:cxn modelId="{43F4DA9A-8BF3-4C3F-ABE7-8F6DECAC1AF4}" type="presParOf" srcId="{21C6D09D-3164-4227-8871-3AC26C922E4D}" destId="{28124EF5-3270-4D7E-B393-19BE1A8007AC}" srcOrd="5" destOrd="0" presId="urn:microsoft.com/office/officeart/2009/3/layout/HorizontalOrganizationChart"/>
    <dgm:cxn modelId="{9B2B1029-6776-4C76-ACA4-E839628B8D67}" type="presParOf" srcId="{28124EF5-3270-4D7E-B393-19BE1A8007AC}" destId="{27A9A8F2-9BEC-4F80-AFD6-9E02ED56543F}" srcOrd="0" destOrd="0" presId="urn:microsoft.com/office/officeart/2009/3/layout/HorizontalOrganizationChart"/>
    <dgm:cxn modelId="{7D3908A8-7381-4A48-AA33-9CC491B525F4}" type="presParOf" srcId="{27A9A8F2-9BEC-4F80-AFD6-9E02ED56543F}" destId="{A552BD2E-FAB9-4E4C-86E3-1AA7B18CE37A}" srcOrd="0" destOrd="0" presId="urn:microsoft.com/office/officeart/2009/3/layout/HorizontalOrganizationChart"/>
    <dgm:cxn modelId="{C95FA2AE-EB4D-4B88-A3A7-AF74623E912D}" type="presParOf" srcId="{27A9A8F2-9BEC-4F80-AFD6-9E02ED56543F}" destId="{5DDCE17C-71F3-4411-BBD9-EEBBB90576C6}" srcOrd="1" destOrd="0" presId="urn:microsoft.com/office/officeart/2009/3/layout/HorizontalOrganizationChart"/>
    <dgm:cxn modelId="{DC899B67-F822-44BE-B511-F86AAA941DB8}" type="presParOf" srcId="{28124EF5-3270-4D7E-B393-19BE1A8007AC}" destId="{D15AE273-4C2E-4D26-B331-785E5924C213}" srcOrd="1" destOrd="0" presId="urn:microsoft.com/office/officeart/2009/3/layout/HorizontalOrganizationChart"/>
    <dgm:cxn modelId="{6E992635-6486-483D-8804-8CA2EBED3674}" type="presParOf" srcId="{28124EF5-3270-4D7E-B393-19BE1A8007AC}" destId="{15D89880-AB46-409B-A518-0667AFEB8A2C}" srcOrd="2" destOrd="0" presId="urn:microsoft.com/office/officeart/2009/3/layout/HorizontalOrganizationChart"/>
    <dgm:cxn modelId="{222A0A95-3D3E-4B9F-BEA9-9C5AA0AF5EDC}" type="presParOf" srcId="{B296480D-3FCE-4893-8382-FC0F09B6CDCD}" destId="{D1D3350D-2394-40A0-9AED-048AD8E264DE}" srcOrd="2" destOrd="0" presId="urn:microsoft.com/office/officeart/2009/3/layout/HorizontalOrganizationChart"/>
    <dgm:cxn modelId="{1120ECC3-B3EB-460C-AFC5-B855C910D48D}" type="presParOf" srcId="{AD79B44E-D904-4A9E-975E-EAB9D5AB9795}" destId="{975D0C0E-624F-46FC-B7BB-ADA19A5CFF82}" srcOrd="4" destOrd="0" presId="urn:microsoft.com/office/officeart/2009/3/layout/HorizontalOrganizationChart"/>
    <dgm:cxn modelId="{75998FAF-ABF3-4160-ABA3-B416CA2C91F8}" type="presParOf" srcId="{AD79B44E-D904-4A9E-975E-EAB9D5AB9795}" destId="{A1BEC1C3-0B33-4EDC-B052-3C6D10054CE5}" srcOrd="5" destOrd="0" presId="urn:microsoft.com/office/officeart/2009/3/layout/HorizontalOrganizationChart"/>
    <dgm:cxn modelId="{B9692F44-04E5-4A98-A668-A0CD881B3543}" type="presParOf" srcId="{A1BEC1C3-0B33-4EDC-B052-3C6D10054CE5}" destId="{910D63B1-BAC5-405F-B8E2-82EEE5FA1B2F}" srcOrd="0" destOrd="0" presId="urn:microsoft.com/office/officeart/2009/3/layout/HorizontalOrganizationChart"/>
    <dgm:cxn modelId="{AA252624-2B24-4345-A3B9-55B10A2453FF}" type="presParOf" srcId="{910D63B1-BAC5-405F-B8E2-82EEE5FA1B2F}" destId="{66EB9B89-D53E-47B8-BC49-A7BA60D91BC4}" srcOrd="0" destOrd="0" presId="urn:microsoft.com/office/officeart/2009/3/layout/HorizontalOrganizationChart"/>
    <dgm:cxn modelId="{02D76AB0-6496-4C25-9D0E-69005EB2BB78}" type="presParOf" srcId="{910D63B1-BAC5-405F-B8E2-82EEE5FA1B2F}" destId="{A5A0654C-6FCE-4950-835B-13D085CCD63F}" srcOrd="1" destOrd="0" presId="urn:microsoft.com/office/officeart/2009/3/layout/HorizontalOrganizationChart"/>
    <dgm:cxn modelId="{7FF6A20C-1AB3-41BE-B0B0-AB5E24944F9A}" type="presParOf" srcId="{A1BEC1C3-0B33-4EDC-B052-3C6D10054CE5}" destId="{54BD2000-DD91-4E03-8D1F-B5BE2B280CA7}" srcOrd="1" destOrd="0" presId="urn:microsoft.com/office/officeart/2009/3/layout/HorizontalOrganizationChart"/>
    <dgm:cxn modelId="{F05F1948-305E-4A16-B276-CAC7355BEC15}" type="presParOf" srcId="{54BD2000-DD91-4E03-8D1F-B5BE2B280CA7}" destId="{3C368C79-1F65-42A1-8E14-8E49D82532E1}" srcOrd="0" destOrd="0" presId="urn:microsoft.com/office/officeart/2009/3/layout/HorizontalOrganizationChart"/>
    <dgm:cxn modelId="{66354CAB-C876-442F-943E-B51D237CBF39}" type="presParOf" srcId="{54BD2000-DD91-4E03-8D1F-B5BE2B280CA7}" destId="{C430BAC8-1275-4B04-ADAD-109EBD050E91}" srcOrd="1" destOrd="0" presId="urn:microsoft.com/office/officeart/2009/3/layout/HorizontalOrganizationChart"/>
    <dgm:cxn modelId="{7677F505-7FF0-408B-A9EC-C1170B5B162A}" type="presParOf" srcId="{C430BAC8-1275-4B04-ADAD-109EBD050E91}" destId="{DAAE6CC8-D8B6-4B4C-BD1B-6FDD125EC90F}" srcOrd="0" destOrd="0" presId="urn:microsoft.com/office/officeart/2009/3/layout/HorizontalOrganizationChart"/>
    <dgm:cxn modelId="{D0686A0F-9C24-48A4-BC70-5BBCF3526D59}" type="presParOf" srcId="{DAAE6CC8-D8B6-4B4C-BD1B-6FDD125EC90F}" destId="{B7255C14-CD23-48B0-A38E-0DDE03C15E23}" srcOrd="0" destOrd="0" presId="urn:microsoft.com/office/officeart/2009/3/layout/HorizontalOrganizationChart"/>
    <dgm:cxn modelId="{42DC8431-CA05-46D6-899F-422D44F0DC6D}" type="presParOf" srcId="{DAAE6CC8-D8B6-4B4C-BD1B-6FDD125EC90F}" destId="{351E2D9D-53D4-4D89-B1E5-652A66A80597}" srcOrd="1" destOrd="0" presId="urn:microsoft.com/office/officeart/2009/3/layout/HorizontalOrganizationChart"/>
    <dgm:cxn modelId="{D4F10340-7FC1-4887-8181-BC6E720CCBCA}" type="presParOf" srcId="{C430BAC8-1275-4B04-ADAD-109EBD050E91}" destId="{B14F0CB1-5D4E-4512-9B77-882233B49408}" srcOrd="1" destOrd="0" presId="urn:microsoft.com/office/officeart/2009/3/layout/HorizontalOrganizationChart"/>
    <dgm:cxn modelId="{55B1360E-066B-4CD2-8C33-9D54036826E4}" type="presParOf" srcId="{C430BAC8-1275-4B04-ADAD-109EBD050E91}" destId="{ACDF1032-2EAA-419D-AF05-79C400E927A2}" srcOrd="2" destOrd="0" presId="urn:microsoft.com/office/officeart/2009/3/layout/HorizontalOrganizationChart"/>
    <dgm:cxn modelId="{CA97771F-15E5-41C1-9449-DE7E90A75A1D}" type="presParOf" srcId="{A1BEC1C3-0B33-4EDC-B052-3C6D10054CE5}" destId="{95534E8A-043C-46CF-8B31-DB463B366505}" srcOrd="2" destOrd="0" presId="urn:microsoft.com/office/officeart/2009/3/layout/HorizontalOrganizationChart"/>
    <dgm:cxn modelId="{E11C5DCC-0DF7-40F3-9E4E-F52E00BAFD4B}" type="presParOf" srcId="{AD79B44E-D904-4A9E-975E-EAB9D5AB9795}" destId="{30B8774D-27C4-4F81-B260-18AF33967146}" srcOrd="6" destOrd="0" presId="urn:microsoft.com/office/officeart/2009/3/layout/HorizontalOrganizationChart"/>
    <dgm:cxn modelId="{ABAB63FC-67AB-402B-9A72-2C870245ABB0}" type="presParOf" srcId="{AD79B44E-D904-4A9E-975E-EAB9D5AB9795}" destId="{23EF5878-BB80-4D2B-BDCE-97E628C1854D}" srcOrd="7" destOrd="0" presId="urn:microsoft.com/office/officeart/2009/3/layout/HorizontalOrganizationChart"/>
    <dgm:cxn modelId="{9A68C038-E228-4A63-A4A0-AD50383C4522}" type="presParOf" srcId="{23EF5878-BB80-4D2B-BDCE-97E628C1854D}" destId="{447A1616-15C1-45A0-993B-3EB1E8B631B3}" srcOrd="0" destOrd="0" presId="urn:microsoft.com/office/officeart/2009/3/layout/HorizontalOrganizationChart"/>
    <dgm:cxn modelId="{BB049506-E523-4415-BDAE-233B45A29A79}" type="presParOf" srcId="{447A1616-15C1-45A0-993B-3EB1E8B631B3}" destId="{F8FE4275-5F21-4581-AEF5-27EEAE48B4D9}" srcOrd="0" destOrd="0" presId="urn:microsoft.com/office/officeart/2009/3/layout/HorizontalOrganizationChart"/>
    <dgm:cxn modelId="{6E515E56-6E72-435C-89F7-532E1CBA8283}" type="presParOf" srcId="{447A1616-15C1-45A0-993B-3EB1E8B631B3}" destId="{319D7253-4350-4C4B-A180-FD61D617FF9A}" srcOrd="1" destOrd="0" presId="urn:microsoft.com/office/officeart/2009/3/layout/HorizontalOrganizationChart"/>
    <dgm:cxn modelId="{1FB55BE1-F5DE-4EB3-8083-CCEEE40AC0FE}" type="presParOf" srcId="{23EF5878-BB80-4D2B-BDCE-97E628C1854D}" destId="{1D9006AF-3332-4443-A026-EB4E23E1C7AA}" srcOrd="1" destOrd="0" presId="urn:microsoft.com/office/officeart/2009/3/layout/HorizontalOrganizationChart"/>
    <dgm:cxn modelId="{002A8857-4AD1-4369-9268-2DD7998BA05F}" type="presParOf" srcId="{1D9006AF-3332-4443-A026-EB4E23E1C7AA}" destId="{EC3B2EAB-EE84-4D14-897F-19E687165875}" srcOrd="0" destOrd="0" presId="urn:microsoft.com/office/officeart/2009/3/layout/HorizontalOrganizationChart"/>
    <dgm:cxn modelId="{5BBE4F8F-39AB-4605-A9F8-1C36644434EC}" type="presParOf" srcId="{1D9006AF-3332-4443-A026-EB4E23E1C7AA}" destId="{C20AEA9B-7969-468E-B31F-20BD62A8259F}" srcOrd="1" destOrd="0" presId="urn:microsoft.com/office/officeart/2009/3/layout/HorizontalOrganizationChart"/>
    <dgm:cxn modelId="{7205CD4E-F967-47C8-91E6-3DB0B96F0C28}" type="presParOf" srcId="{C20AEA9B-7969-468E-B31F-20BD62A8259F}" destId="{EB68B3EC-AEE2-44FE-A292-0AEBF68A394A}" srcOrd="0" destOrd="0" presId="urn:microsoft.com/office/officeart/2009/3/layout/HorizontalOrganizationChart"/>
    <dgm:cxn modelId="{8221F97A-1E2C-4F7F-A01A-32462BA7809C}" type="presParOf" srcId="{EB68B3EC-AEE2-44FE-A292-0AEBF68A394A}" destId="{A57E605B-AD0D-470A-9225-4FDAAF03246D}" srcOrd="0" destOrd="0" presId="urn:microsoft.com/office/officeart/2009/3/layout/HorizontalOrganizationChart"/>
    <dgm:cxn modelId="{1346180A-72E2-4BCA-8E8C-B56003613DC1}" type="presParOf" srcId="{EB68B3EC-AEE2-44FE-A292-0AEBF68A394A}" destId="{168F1764-3A6D-47D8-9471-AE907D9EB9CE}" srcOrd="1" destOrd="0" presId="urn:microsoft.com/office/officeart/2009/3/layout/HorizontalOrganizationChart"/>
    <dgm:cxn modelId="{0A729924-C059-4D43-992D-9088B8019810}" type="presParOf" srcId="{C20AEA9B-7969-468E-B31F-20BD62A8259F}" destId="{AF65A6C4-FC2A-4BDC-9AB0-C102CBEE42FF}" srcOrd="1" destOrd="0" presId="urn:microsoft.com/office/officeart/2009/3/layout/HorizontalOrganizationChart"/>
    <dgm:cxn modelId="{AE83944F-7E6C-4FBF-B89B-06778BBB393C}" type="presParOf" srcId="{AF65A6C4-FC2A-4BDC-9AB0-C102CBEE42FF}" destId="{8AA5427B-774D-4D6A-A60A-F9DB8309C24F}" srcOrd="0" destOrd="0" presId="urn:microsoft.com/office/officeart/2009/3/layout/HorizontalOrganizationChart"/>
    <dgm:cxn modelId="{5A60818C-537F-4ABE-BF23-A829BA90DB5E}" type="presParOf" srcId="{AF65A6C4-FC2A-4BDC-9AB0-C102CBEE42FF}" destId="{E8B2486A-A1A4-430A-950F-44C69286378E}" srcOrd="1" destOrd="0" presId="urn:microsoft.com/office/officeart/2009/3/layout/HorizontalOrganizationChart"/>
    <dgm:cxn modelId="{3D511E6A-C013-4372-921C-3AF4D1D73D3B}" type="presParOf" srcId="{E8B2486A-A1A4-430A-950F-44C69286378E}" destId="{28E498EA-92FE-43E2-B67C-E92B867DD0CE}" srcOrd="0" destOrd="0" presId="urn:microsoft.com/office/officeart/2009/3/layout/HorizontalOrganizationChart"/>
    <dgm:cxn modelId="{7AD8F63F-3FF7-4C31-A0B6-EA14A5FFFBF4}" type="presParOf" srcId="{28E498EA-92FE-43E2-B67C-E92B867DD0CE}" destId="{B36FC44F-C195-490C-8118-418AEE16F885}" srcOrd="0" destOrd="0" presId="urn:microsoft.com/office/officeart/2009/3/layout/HorizontalOrganizationChart"/>
    <dgm:cxn modelId="{CBA351C4-41AC-4594-A742-E9A9BDB5F57B}" type="presParOf" srcId="{28E498EA-92FE-43E2-B67C-E92B867DD0CE}" destId="{FD888786-B575-4980-ADFE-0C4E94844340}" srcOrd="1" destOrd="0" presId="urn:microsoft.com/office/officeart/2009/3/layout/HorizontalOrganizationChart"/>
    <dgm:cxn modelId="{D6D6C0AB-E881-4627-AEF5-999AB2CFD86F}" type="presParOf" srcId="{E8B2486A-A1A4-430A-950F-44C69286378E}" destId="{69647B70-3C16-4EE5-89BA-FE7783E0D2F8}" srcOrd="1" destOrd="0" presId="urn:microsoft.com/office/officeart/2009/3/layout/HorizontalOrganizationChart"/>
    <dgm:cxn modelId="{B330E75B-007B-4293-A36F-3F2D2205EFC6}" type="presParOf" srcId="{E8B2486A-A1A4-430A-950F-44C69286378E}" destId="{5E143561-44FC-4D06-BC4C-770A76523401}" srcOrd="2" destOrd="0" presId="urn:microsoft.com/office/officeart/2009/3/layout/HorizontalOrganizationChart"/>
    <dgm:cxn modelId="{FABA0636-D084-480A-8CFA-7A224F35EA8E}" type="presParOf" srcId="{C20AEA9B-7969-468E-B31F-20BD62A8259F}" destId="{66FD78CE-B648-4143-9E7B-3D3B8204ABD7}" srcOrd="2" destOrd="0" presId="urn:microsoft.com/office/officeart/2009/3/layout/HorizontalOrganizationChart"/>
    <dgm:cxn modelId="{560E281A-C8AF-4768-ABA4-3EBCF8484DB4}" type="presParOf" srcId="{1D9006AF-3332-4443-A026-EB4E23E1C7AA}" destId="{412C6D31-5428-4B1B-96FB-0E00DEA1FAF6}" srcOrd="2" destOrd="0" presId="urn:microsoft.com/office/officeart/2009/3/layout/HorizontalOrganizationChart"/>
    <dgm:cxn modelId="{36E2D1A9-2C61-442F-8135-E7466F702009}" type="presParOf" srcId="{1D9006AF-3332-4443-A026-EB4E23E1C7AA}" destId="{D25C9B5F-F992-498E-997B-EC99C9D72A15}" srcOrd="3" destOrd="0" presId="urn:microsoft.com/office/officeart/2009/3/layout/HorizontalOrganizationChart"/>
    <dgm:cxn modelId="{81CB4DF0-6885-4359-8271-086A5A6EFDBC}" type="presParOf" srcId="{D25C9B5F-F992-498E-997B-EC99C9D72A15}" destId="{095B3609-DCB2-4D59-A868-F97EB572B466}" srcOrd="0" destOrd="0" presId="urn:microsoft.com/office/officeart/2009/3/layout/HorizontalOrganizationChart"/>
    <dgm:cxn modelId="{B7C8B1BC-7EC4-41E8-BBA6-CED34BC31C59}" type="presParOf" srcId="{095B3609-DCB2-4D59-A868-F97EB572B466}" destId="{213AC507-0678-46F2-83A6-D2152487EBDC}" srcOrd="0" destOrd="0" presId="urn:microsoft.com/office/officeart/2009/3/layout/HorizontalOrganizationChart"/>
    <dgm:cxn modelId="{35260AFC-7317-412A-8E81-D0506024A02E}" type="presParOf" srcId="{095B3609-DCB2-4D59-A868-F97EB572B466}" destId="{808FFEDC-6CC8-4DD6-B11E-4D3963E07B8D}" srcOrd="1" destOrd="0" presId="urn:microsoft.com/office/officeart/2009/3/layout/HorizontalOrganizationChart"/>
    <dgm:cxn modelId="{E076982C-FB81-42FF-8850-0264E1D54FFC}" type="presParOf" srcId="{D25C9B5F-F992-498E-997B-EC99C9D72A15}" destId="{04EC5996-8B85-4AD4-B123-37812FB9581C}" srcOrd="1" destOrd="0" presId="urn:microsoft.com/office/officeart/2009/3/layout/HorizontalOrganizationChart"/>
    <dgm:cxn modelId="{D9C603E2-1523-447E-A525-C9AC959B499C}" type="presParOf" srcId="{04EC5996-8B85-4AD4-B123-37812FB9581C}" destId="{B99AB123-DDF3-4DD8-9ED8-E65B8F359D9B}" srcOrd="0" destOrd="0" presId="urn:microsoft.com/office/officeart/2009/3/layout/HorizontalOrganizationChart"/>
    <dgm:cxn modelId="{A42C2221-C3E6-41A1-90B0-00135A5B46C1}" type="presParOf" srcId="{04EC5996-8B85-4AD4-B123-37812FB9581C}" destId="{450BAA8E-E325-437C-BEB5-B607836B1F9F}" srcOrd="1" destOrd="0" presId="urn:microsoft.com/office/officeart/2009/3/layout/HorizontalOrganizationChart"/>
    <dgm:cxn modelId="{0D33B5A1-7721-4CA4-969C-E2445DA41C8C}" type="presParOf" srcId="{450BAA8E-E325-437C-BEB5-B607836B1F9F}" destId="{091DA1CA-9606-4EAD-9FC5-8DA47571D397}" srcOrd="0" destOrd="0" presId="urn:microsoft.com/office/officeart/2009/3/layout/HorizontalOrganizationChart"/>
    <dgm:cxn modelId="{50B3741E-CD0A-4593-98BA-63B99447EEC9}" type="presParOf" srcId="{091DA1CA-9606-4EAD-9FC5-8DA47571D397}" destId="{036580D6-5134-4187-A159-C84EAE4F484B}" srcOrd="0" destOrd="0" presId="urn:microsoft.com/office/officeart/2009/3/layout/HorizontalOrganizationChart"/>
    <dgm:cxn modelId="{223EE616-13EC-4430-B174-570869CFAEDB}" type="presParOf" srcId="{091DA1CA-9606-4EAD-9FC5-8DA47571D397}" destId="{9FDA2573-16F3-4A2F-B4CB-7CBC98951119}" srcOrd="1" destOrd="0" presId="urn:microsoft.com/office/officeart/2009/3/layout/HorizontalOrganizationChart"/>
    <dgm:cxn modelId="{F4916EC5-5A97-41AA-A651-5A7353605865}" type="presParOf" srcId="{450BAA8E-E325-437C-BEB5-B607836B1F9F}" destId="{1E0A3B71-A48A-44FE-898C-CAA52738DD2F}" srcOrd="1" destOrd="0" presId="urn:microsoft.com/office/officeart/2009/3/layout/HorizontalOrganizationChart"/>
    <dgm:cxn modelId="{40C1D9A8-AF22-4C4A-9519-C6CD6558D032}" type="presParOf" srcId="{450BAA8E-E325-437C-BEB5-B607836B1F9F}" destId="{5F2A6D42-6D79-4D24-AD6F-E09432101D08}" srcOrd="2" destOrd="0" presId="urn:microsoft.com/office/officeart/2009/3/layout/HorizontalOrganizationChart"/>
    <dgm:cxn modelId="{F727A40B-E512-46C4-933A-D2C092645D6D}" type="presParOf" srcId="{D25C9B5F-F992-498E-997B-EC99C9D72A15}" destId="{F3F1FD4B-289B-4A9C-959D-17CA45AEECA3}" srcOrd="2" destOrd="0" presId="urn:microsoft.com/office/officeart/2009/3/layout/HorizontalOrganizationChart"/>
    <dgm:cxn modelId="{50C9370D-EAB9-4D45-944E-26B85EEA3E66}" type="presParOf" srcId="{1D9006AF-3332-4443-A026-EB4E23E1C7AA}" destId="{725F37A0-2332-4A24-8BA1-09C096FC9654}" srcOrd="4" destOrd="0" presId="urn:microsoft.com/office/officeart/2009/3/layout/HorizontalOrganizationChart"/>
    <dgm:cxn modelId="{953E4652-634D-4989-A8C1-581451E56902}" type="presParOf" srcId="{1D9006AF-3332-4443-A026-EB4E23E1C7AA}" destId="{28659FA4-1D00-4D7C-8317-A76AE4B6273F}" srcOrd="5" destOrd="0" presId="urn:microsoft.com/office/officeart/2009/3/layout/HorizontalOrganizationChart"/>
    <dgm:cxn modelId="{A7F44E53-DD64-42A6-AB9C-1D7FE3F3C06F}" type="presParOf" srcId="{28659FA4-1D00-4D7C-8317-A76AE4B6273F}" destId="{2D37C3E3-0FA1-492E-B12C-0CBF7E14D6E1}" srcOrd="0" destOrd="0" presId="urn:microsoft.com/office/officeart/2009/3/layout/HorizontalOrganizationChart"/>
    <dgm:cxn modelId="{7EA5DED0-8494-4C38-AA6C-28C7D2E562A6}" type="presParOf" srcId="{2D37C3E3-0FA1-492E-B12C-0CBF7E14D6E1}" destId="{C78C60DB-37F7-4CF0-A880-206FB51B5CD9}" srcOrd="0" destOrd="0" presId="urn:microsoft.com/office/officeart/2009/3/layout/HorizontalOrganizationChart"/>
    <dgm:cxn modelId="{57ED26A4-2E00-448F-AC06-214CCCC24C57}" type="presParOf" srcId="{2D37C3E3-0FA1-492E-B12C-0CBF7E14D6E1}" destId="{539D5A6D-656C-42E0-98B4-4FC7AD0BD3FA}" srcOrd="1" destOrd="0" presId="urn:microsoft.com/office/officeart/2009/3/layout/HorizontalOrganizationChart"/>
    <dgm:cxn modelId="{8915B512-9CB5-4613-AEC9-CAFDFAA98C8D}" type="presParOf" srcId="{28659FA4-1D00-4D7C-8317-A76AE4B6273F}" destId="{CBE8BFAF-829E-4BE3-A588-FE41BC114D7A}" srcOrd="1" destOrd="0" presId="urn:microsoft.com/office/officeart/2009/3/layout/HorizontalOrganizationChart"/>
    <dgm:cxn modelId="{EDE99D57-423A-4688-8659-2EA43A50EF60}" type="presParOf" srcId="{CBE8BFAF-829E-4BE3-A588-FE41BC114D7A}" destId="{BEE703DE-45F2-4442-9E75-ED269DDA2534}" srcOrd="0" destOrd="0" presId="urn:microsoft.com/office/officeart/2009/3/layout/HorizontalOrganizationChart"/>
    <dgm:cxn modelId="{500CF360-CCE1-450C-838A-CA8212012DFA}" type="presParOf" srcId="{CBE8BFAF-829E-4BE3-A588-FE41BC114D7A}" destId="{1FF2489C-6483-4671-8483-35A544CFABA9}" srcOrd="1" destOrd="0" presId="urn:microsoft.com/office/officeart/2009/3/layout/HorizontalOrganizationChart"/>
    <dgm:cxn modelId="{A1109A29-F4DF-4E15-BDB0-8FA600861306}" type="presParOf" srcId="{1FF2489C-6483-4671-8483-35A544CFABA9}" destId="{8E677B93-65D3-4226-B2FB-CB6FE51CF583}" srcOrd="0" destOrd="0" presId="urn:microsoft.com/office/officeart/2009/3/layout/HorizontalOrganizationChart"/>
    <dgm:cxn modelId="{24193DF1-14AD-4F1E-8DBA-90E0F0A248A0}" type="presParOf" srcId="{8E677B93-65D3-4226-B2FB-CB6FE51CF583}" destId="{BCF16290-0271-4A39-83BC-BD9B465F0911}" srcOrd="0" destOrd="0" presId="urn:microsoft.com/office/officeart/2009/3/layout/HorizontalOrganizationChart"/>
    <dgm:cxn modelId="{F6D6C854-BE90-4836-9EA6-1492D1506448}" type="presParOf" srcId="{8E677B93-65D3-4226-B2FB-CB6FE51CF583}" destId="{F652EE89-7C6B-4053-8195-6F65163871BC}" srcOrd="1" destOrd="0" presId="urn:microsoft.com/office/officeart/2009/3/layout/HorizontalOrganizationChart"/>
    <dgm:cxn modelId="{5595C527-578E-44B5-AEE8-43611964C14C}" type="presParOf" srcId="{1FF2489C-6483-4671-8483-35A544CFABA9}" destId="{21397792-FE5E-42E4-AAE9-E9DDB21F8108}" srcOrd="1" destOrd="0" presId="urn:microsoft.com/office/officeart/2009/3/layout/HorizontalOrganizationChart"/>
    <dgm:cxn modelId="{E51E60A2-0C7E-412A-B342-FDA93AC60BEC}" type="presParOf" srcId="{1FF2489C-6483-4671-8483-35A544CFABA9}" destId="{BB8BDA78-E9A8-4E45-9CBD-DC8D0321CB9F}" srcOrd="2" destOrd="0" presId="urn:microsoft.com/office/officeart/2009/3/layout/HorizontalOrganizationChart"/>
    <dgm:cxn modelId="{65FC1B24-C685-4E14-A303-5E29A98BC47F}" type="presParOf" srcId="{28659FA4-1D00-4D7C-8317-A76AE4B6273F}" destId="{3CBCFEF5-6161-4AFA-8E16-6D5F63002D2D}" srcOrd="2" destOrd="0" presId="urn:microsoft.com/office/officeart/2009/3/layout/HorizontalOrganizationChart"/>
    <dgm:cxn modelId="{DCBAB317-10C7-417E-AFAD-F063A521468A}" type="presParOf" srcId="{23EF5878-BB80-4D2B-BDCE-97E628C1854D}" destId="{CC6AB867-02EF-413E-AF71-819A23D69166}" srcOrd="2" destOrd="0" presId="urn:microsoft.com/office/officeart/2009/3/layout/HorizontalOrganizationChart"/>
    <dgm:cxn modelId="{02E63EFA-5C71-4D5F-8267-5023E7837799}" type="presParOf" srcId="{BE663EC5-2C97-45AA-BF46-A0CDF896F71B}" destId="{F5763B42-6198-4E71-88B6-007C52B909B5}" srcOrd="2" destOrd="0" presId="urn:microsoft.com/office/officeart/2009/3/layout/HorizontalOrganizationChart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9F578-8CBB-412C-ADD9-5C82DF302F76}">
      <dsp:nvSpPr>
        <dsp:cNvPr id="0" name=""/>
        <dsp:cNvSpPr/>
      </dsp:nvSpPr>
      <dsp:spPr>
        <a:xfrm>
          <a:off x="3247923" y="4126197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381262"/>
              </a:lnTo>
              <a:lnTo>
                <a:pt x="103140" y="3812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C3B4E-2180-4179-B58E-AF106D6BBB43}">
      <dsp:nvSpPr>
        <dsp:cNvPr id="0" name=""/>
        <dsp:cNvSpPr/>
      </dsp:nvSpPr>
      <dsp:spPr>
        <a:xfrm>
          <a:off x="3247923" y="4080477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6368B-D732-46BC-AE7D-17E567E2DB31}">
      <dsp:nvSpPr>
        <dsp:cNvPr id="0" name=""/>
        <dsp:cNvSpPr/>
      </dsp:nvSpPr>
      <dsp:spPr>
        <a:xfrm>
          <a:off x="3247923" y="3744934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381262"/>
              </a:moveTo>
              <a:lnTo>
                <a:pt x="51570" y="381262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767F4-BBC2-430B-ACE9-6D6D783D4EB1}">
      <dsp:nvSpPr>
        <dsp:cNvPr id="0" name=""/>
        <dsp:cNvSpPr/>
      </dsp:nvSpPr>
      <dsp:spPr>
        <a:xfrm>
          <a:off x="1982331" y="3458988"/>
          <a:ext cx="103140" cy="667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667209"/>
              </a:lnTo>
              <a:lnTo>
                <a:pt x="103140" y="6672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F9B6C-80A5-4FE1-A4EF-26F72CAEF470}">
      <dsp:nvSpPr>
        <dsp:cNvPr id="0" name=""/>
        <dsp:cNvSpPr/>
      </dsp:nvSpPr>
      <dsp:spPr>
        <a:xfrm>
          <a:off x="3247923" y="2791778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571893"/>
              </a:lnTo>
              <a:lnTo>
                <a:pt x="103140" y="5718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F98B8-72E8-4DAD-90BD-2D3706AB1F54}">
      <dsp:nvSpPr>
        <dsp:cNvPr id="0" name=""/>
        <dsp:cNvSpPr/>
      </dsp:nvSpPr>
      <dsp:spPr>
        <a:xfrm>
          <a:off x="3247923" y="2791778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8537A-0AB9-40BB-BE03-5A14E3EA6508}">
      <dsp:nvSpPr>
        <dsp:cNvPr id="0" name=""/>
        <dsp:cNvSpPr/>
      </dsp:nvSpPr>
      <dsp:spPr>
        <a:xfrm>
          <a:off x="3247923" y="2601147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1D92C-D602-4D5E-9A06-70BBF921C576}">
      <dsp:nvSpPr>
        <dsp:cNvPr id="0" name=""/>
        <dsp:cNvSpPr/>
      </dsp:nvSpPr>
      <dsp:spPr>
        <a:xfrm>
          <a:off x="3247923" y="2219885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571893"/>
              </a:moveTo>
              <a:lnTo>
                <a:pt x="51570" y="57189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618825-D5A0-4AF4-B83F-89CE77DB593D}">
      <dsp:nvSpPr>
        <dsp:cNvPr id="0" name=""/>
        <dsp:cNvSpPr/>
      </dsp:nvSpPr>
      <dsp:spPr>
        <a:xfrm>
          <a:off x="1982331" y="2791778"/>
          <a:ext cx="103140" cy="667209"/>
        </a:xfrm>
        <a:custGeom>
          <a:avLst/>
          <a:gdLst/>
          <a:ahLst/>
          <a:cxnLst/>
          <a:rect l="0" t="0" r="0" b="0"/>
          <a:pathLst>
            <a:path>
              <a:moveTo>
                <a:pt x="0" y="667209"/>
              </a:moveTo>
              <a:lnTo>
                <a:pt x="51570" y="667209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CD310-189A-49FC-B440-1B7E546B1A06}">
      <dsp:nvSpPr>
        <dsp:cNvPr id="0" name=""/>
        <dsp:cNvSpPr/>
      </dsp:nvSpPr>
      <dsp:spPr>
        <a:xfrm>
          <a:off x="716740" y="2157528"/>
          <a:ext cx="103140" cy="130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301459"/>
              </a:lnTo>
              <a:lnTo>
                <a:pt x="103140" y="13014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7E726-82BF-4881-9227-66BDB3A2921E}">
      <dsp:nvSpPr>
        <dsp:cNvPr id="0" name=""/>
        <dsp:cNvSpPr/>
      </dsp:nvSpPr>
      <dsp:spPr>
        <a:xfrm>
          <a:off x="1982331" y="1647991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7113F-ABE8-46FF-B641-00EB121972DB}">
      <dsp:nvSpPr>
        <dsp:cNvPr id="0" name=""/>
        <dsp:cNvSpPr/>
      </dsp:nvSpPr>
      <dsp:spPr>
        <a:xfrm>
          <a:off x="1982331" y="1457360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F2139-3F9A-4893-AD17-CCC71DEB58FD}">
      <dsp:nvSpPr>
        <dsp:cNvPr id="0" name=""/>
        <dsp:cNvSpPr/>
      </dsp:nvSpPr>
      <dsp:spPr>
        <a:xfrm>
          <a:off x="716740" y="1647991"/>
          <a:ext cx="103140" cy="509537"/>
        </a:xfrm>
        <a:custGeom>
          <a:avLst/>
          <a:gdLst/>
          <a:ahLst/>
          <a:cxnLst/>
          <a:rect l="0" t="0" r="0" b="0"/>
          <a:pathLst>
            <a:path>
              <a:moveTo>
                <a:pt x="0" y="509537"/>
              </a:moveTo>
              <a:lnTo>
                <a:pt x="51570" y="509537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2405D3-91DD-4F3E-A8A3-F68A16512255}">
      <dsp:nvSpPr>
        <dsp:cNvPr id="0" name=""/>
        <dsp:cNvSpPr/>
      </dsp:nvSpPr>
      <dsp:spPr>
        <a:xfrm>
          <a:off x="1982331" y="810348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1F951-A117-4B4D-A0A3-EA96FE6F0532}">
      <dsp:nvSpPr>
        <dsp:cNvPr id="0" name=""/>
        <dsp:cNvSpPr/>
      </dsp:nvSpPr>
      <dsp:spPr>
        <a:xfrm>
          <a:off x="716740" y="856068"/>
          <a:ext cx="103140" cy="1301459"/>
        </a:xfrm>
        <a:custGeom>
          <a:avLst/>
          <a:gdLst/>
          <a:ahLst/>
          <a:cxnLst/>
          <a:rect l="0" t="0" r="0" b="0"/>
          <a:pathLst>
            <a:path>
              <a:moveTo>
                <a:pt x="0" y="1301459"/>
              </a:moveTo>
              <a:lnTo>
                <a:pt x="51570" y="1301459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5099" y="584641"/>
          <a:ext cx="711641" cy="3145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第一节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职业生涯设计概述</a:t>
          </a:r>
        </a:p>
      </dsp:txBody>
      <dsp:txXfrm>
        <a:off x="5099" y="584641"/>
        <a:ext cx="711641" cy="3145774"/>
      </dsp:txXfrm>
    </dsp:sp>
    <dsp:sp modelId="{852C6526-3D5B-41D2-828D-FDB96F96988A}">
      <dsp:nvSpPr>
        <dsp:cNvPr id="0" name=""/>
        <dsp:cNvSpPr/>
      </dsp:nvSpPr>
      <dsp:spPr>
        <a:xfrm>
          <a:off x="819880" y="632970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632970"/>
        <a:ext cx="1162451" cy="446196"/>
      </dsp:txXfrm>
    </dsp:sp>
    <dsp:sp modelId="{CA5CC0E7-9CC1-44DA-BE0A-F74F96CE0F73}">
      <dsp:nvSpPr>
        <dsp:cNvPr id="0" name=""/>
        <dsp:cNvSpPr/>
      </dsp:nvSpPr>
      <dsp:spPr>
        <a:xfrm>
          <a:off x="2085472" y="477640"/>
          <a:ext cx="6982437" cy="7568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指一个人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终生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连续性的职业经历，特别是职位的变动及工作理想实现的整个过程。由时间、范围、深度三个维度构成</a:t>
          </a:r>
          <a:endParaRPr lang="zh-CN" altLang="en-US" sz="1800" b="1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85472" y="477640"/>
        <a:ext cx="6982437" cy="756857"/>
      </dsp:txXfrm>
    </dsp:sp>
    <dsp:sp modelId="{B862D02F-ABD4-43D8-B40D-88A1416B9065}">
      <dsp:nvSpPr>
        <dsp:cNvPr id="0" name=""/>
        <dsp:cNvSpPr/>
      </dsp:nvSpPr>
      <dsp:spPr>
        <a:xfrm>
          <a:off x="819880" y="1253948"/>
          <a:ext cx="1162451" cy="7880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职业生涯设计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1253948"/>
        <a:ext cx="1162451" cy="788085"/>
      </dsp:txXfrm>
    </dsp:sp>
    <dsp:sp modelId="{436F0ADB-6206-407E-818D-74849B52BE6F}">
      <dsp:nvSpPr>
        <dsp:cNvPr id="0" name=""/>
        <dsp:cNvSpPr/>
      </dsp:nvSpPr>
      <dsp:spPr>
        <a:xfrm>
          <a:off x="2085472" y="129896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对职业生涯设计的理解，可以从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个人角度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企业角度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两个方面理解</a:t>
          </a:r>
          <a:endParaRPr lang="zh-CN" altLang="en-US" sz="1800" b="0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298960"/>
        <a:ext cx="6982437" cy="316799"/>
      </dsp:txXfrm>
    </dsp:sp>
    <dsp:sp modelId="{356D8DC2-6CEE-4584-8C68-A5EC4416E188}">
      <dsp:nvSpPr>
        <dsp:cNvPr id="0" name=""/>
        <dsp:cNvSpPr/>
      </dsp:nvSpPr>
      <dsp:spPr>
        <a:xfrm>
          <a:off x="2085472" y="1680222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负责人：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员工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本身（主要责任）、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上级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管理人员、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组织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680222"/>
        <a:ext cx="6982437" cy="316799"/>
      </dsp:txXfrm>
    </dsp:sp>
    <dsp:sp modelId="{FC268FD7-C258-4A5E-A27B-C74F9C2BC392}">
      <dsp:nvSpPr>
        <dsp:cNvPr id="0" name=""/>
        <dsp:cNvSpPr/>
      </dsp:nvSpPr>
      <dsp:spPr>
        <a:xfrm>
          <a:off x="819880" y="3235889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作用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3235889"/>
        <a:ext cx="1162451" cy="446196"/>
      </dsp:txXfrm>
    </dsp:sp>
    <dsp:sp modelId="{C195FA80-C88D-4F3D-9040-79199626631C}">
      <dsp:nvSpPr>
        <dsp:cNvPr id="0" name=""/>
        <dsp:cNvSpPr/>
      </dsp:nvSpPr>
      <dsp:spPr>
        <a:xfrm>
          <a:off x="2085472" y="2568680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个人</a:t>
          </a:r>
          <a:endParaRPr lang="zh-CN" altLang="en-US" sz="2000" b="1" i="0" u="none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568680"/>
        <a:ext cx="1162451" cy="446196"/>
      </dsp:txXfrm>
    </dsp:sp>
    <dsp:sp modelId="{230001D1-8F6C-455F-84C2-99016A67C11D}">
      <dsp:nvSpPr>
        <dsp:cNvPr id="0" name=""/>
        <dsp:cNvSpPr/>
      </dsp:nvSpPr>
      <dsp:spPr>
        <a:xfrm>
          <a:off x="3351063" y="2061485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）帮助个人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发展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2061485"/>
        <a:ext cx="5710998" cy="316799"/>
      </dsp:txXfrm>
    </dsp:sp>
    <dsp:sp modelId="{E9D2E131-8B37-4EAD-9AF1-DA7F056577EE}">
      <dsp:nvSpPr>
        <dsp:cNvPr id="0" name=""/>
        <dsp:cNvSpPr/>
      </dsp:nvSpPr>
      <dsp:spPr>
        <a:xfrm>
          <a:off x="3351063" y="2442747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鞭策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个人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努力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2442747"/>
        <a:ext cx="5710998" cy="316799"/>
      </dsp:txXfrm>
    </dsp:sp>
    <dsp:sp modelId="{225B0B23-813F-4455-B4A9-30D32BA2600F}">
      <dsp:nvSpPr>
        <dsp:cNvPr id="0" name=""/>
        <dsp:cNvSpPr/>
      </dsp:nvSpPr>
      <dsp:spPr>
        <a:xfrm>
          <a:off x="3351063" y="2824010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成绩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2824010"/>
        <a:ext cx="5710998" cy="316799"/>
      </dsp:txXfrm>
    </dsp:sp>
    <dsp:sp modelId="{421DB3EE-1D95-44E5-B4B3-0AD913389AAA}">
      <dsp:nvSpPr>
        <dsp:cNvPr id="0" name=""/>
        <dsp:cNvSpPr/>
      </dsp:nvSpPr>
      <dsp:spPr>
        <a:xfrm>
          <a:off x="3351063" y="3205272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）引导员工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发挥潜能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3205272"/>
        <a:ext cx="5710998" cy="316799"/>
      </dsp:txXfrm>
    </dsp:sp>
    <dsp:sp modelId="{42F871E9-B55C-4AE1-BC7C-98073F628D53}">
      <dsp:nvSpPr>
        <dsp:cNvPr id="0" name=""/>
        <dsp:cNvSpPr/>
      </dsp:nvSpPr>
      <dsp:spPr>
        <a:xfrm>
          <a:off x="2085472" y="3903099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企业</a:t>
          </a:r>
          <a:endParaRPr lang="zh-CN" altLang="en-US" sz="2000" b="1" i="0" u="none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903099"/>
        <a:ext cx="1162451" cy="446196"/>
      </dsp:txXfrm>
    </dsp:sp>
    <dsp:sp modelId="{4E529982-52CE-4CF5-A42E-3F963C4F34B9}">
      <dsp:nvSpPr>
        <dsp:cNvPr id="0" name=""/>
        <dsp:cNvSpPr/>
      </dsp:nvSpPr>
      <dsp:spPr>
        <a:xfrm>
          <a:off x="3351063" y="3586535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）使企业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留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住优秀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才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3586535"/>
        <a:ext cx="5710998" cy="316799"/>
      </dsp:txXfrm>
    </dsp:sp>
    <dsp:sp modelId="{DCB92B81-AB8A-450A-8414-F5C3A037DBC1}">
      <dsp:nvSpPr>
        <dsp:cNvPr id="0" name=""/>
        <dsp:cNvSpPr/>
      </dsp:nvSpPr>
      <dsp:spPr>
        <a:xfrm>
          <a:off x="3351063" y="3967797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证企业未来人才的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需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要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3967797"/>
        <a:ext cx="5710998" cy="316799"/>
      </dsp:txXfrm>
    </dsp:sp>
    <dsp:sp modelId="{5D0A0C23-07CC-4D1E-B0E6-55E2548A0205}">
      <dsp:nvSpPr>
        <dsp:cNvPr id="0" name=""/>
        <dsp:cNvSpPr/>
      </dsp:nvSpPr>
      <dsp:spPr>
        <a:xfrm>
          <a:off x="3351063" y="4349059"/>
          <a:ext cx="5710998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）使企业人力资源得到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有效开发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4349059"/>
        <a:ext cx="5710998" cy="316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F8E87-04BA-4996-A00F-6275E3B3B8F3}">
      <dsp:nvSpPr>
        <dsp:cNvPr id="0" name=""/>
        <dsp:cNvSpPr/>
      </dsp:nvSpPr>
      <dsp:spPr>
        <a:xfrm>
          <a:off x="1982331" y="4178386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381262"/>
              </a:lnTo>
              <a:lnTo>
                <a:pt x="103140" y="3812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B3176-E01B-4DEE-AF6D-598431992B82}">
      <dsp:nvSpPr>
        <dsp:cNvPr id="0" name=""/>
        <dsp:cNvSpPr/>
      </dsp:nvSpPr>
      <dsp:spPr>
        <a:xfrm>
          <a:off x="1982331" y="4132666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7E726-82BF-4881-9227-66BDB3A2921E}">
      <dsp:nvSpPr>
        <dsp:cNvPr id="0" name=""/>
        <dsp:cNvSpPr/>
      </dsp:nvSpPr>
      <dsp:spPr>
        <a:xfrm>
          <a:off x="1982331" y="3797124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381262"/>
              </a:moveTo>
              <a:lnTo>
                <a:pt x="51570" y="381262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F2139-3F9A-4893-AD17-CCC71DEB58FD}">
      <dsp:nvSpPr>
        <dsp:cNvPr id="0" name=""/>
        <dsp:cNvSpPr/>
      </dsp:nvSpPr>
      <dsp:spPr>
        <a:xfrm>
          <a:off x="716740" y="3086809"/>
          <a:ext cx="103140" cy="1091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091577"/>
              </a:lnTo>
              <a:lnTo>
                <a:pt x="103140" y="10915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A8AFB-C617-4756-BD2E-4A70CA0F331E}">
      <dsp:nvSpPr>
        <dsp:cNvPr id="0" name=""/>
        <dsp:cNvSpPr/>
      </dsp:nvSpPr>
      <dsp:spPr>
        <a:xfrm>
          <a:off x="3247923" y="3305443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5B9FF-97F0-4611-899C-1F3483216717}">
      <dsp:nvSpPr>
        <dsp:cNvPr id="0" name=""/>
        <dsp:cNvSpPr/>
      </dsp:nvSpPr>
      <dsp:spPr>
        <a:xfrm>
          <a:off x="1982331" y="1999856"/>
          <a:ext cx="103140" cy="1351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351307"/>
              </a:lnTo>
              <a:lnTo>
                <a:pt x="103140" y="13513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FE636-E910-4B71-A00A-1C909C757145}">
      <dsp:nvSpPr>
        <dsp:cNvPr id="0" name=""/>
        <dsp:cNvSpPr/>
      </dsp:nvSpPr>
      <dsp:spPr>
        <a:xfrm>
          <a:off x="3247923" y="2717137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FCE51-831F-4011-A11A-E22139A1BFF6}">
      <dsp:nvSpPr>
        <dsp:cNvPr id="0" name=""/>
        <dsp:cNvSpPr/>
      </dsp:nvSpPr>
      <dsp:spPr>
        <a:xfrm>
          <a:off x="1982331" y="1999856"/>
          <a:ext cx="103140" cy="763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763000"/>
              </a:lnTo>
              <a:lnTo>
                <a:pt x="103140" y="763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A607D-A3F6-4593-AD98-36E84128BAC1}">
      <dsp:nvSpPr>
        <dsp:cNvPr id="0" name=""/>
        <dsp:cNvSpPr/>
      </dsp:nvSpPr>
      <dsp:spPr>
        <a:xfrm>
          <a:off x="3247923" y="1921787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8E693-8680-4CC1-B7BE-18F4D2DE1899}">
      <dsp:nvSpPr>
        <dsp:cNvPr id="0" name=""/>
        <dsp:cNvSpPr/>
      </dsp:nvSpPr>
      <dsp:spPr>
        <a:xfrm>
          <a:off x="1982331" y="1921787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8069"/>
              </a:moveTo>
              <a:lnTo>
                <a:pt x="51570" y="78069"/>
              </a:lnTo>
              <a:lnTo>
                <a:pt x="51570" y="45720"/>
              </a:ln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C05CD-2E3D-402C-97A9-49844829E022}">
      <dsp:nvSpPr>
        <dsp:cNvPr id="0" name=""/>
        <dsp:cNvSpPr/>
      </dsp:nvSpPr>
      <dsp:spPr>
        <a:xfrm>
          <a:off x="3247923" y="1126436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9166C-E32B-4023-A7FE-B2374A49B4D3}">
      <dsp:nvSpPr>
        <dsp:cNvPr id="0" name=""/>
        <dsp:cNvSpPr/>
      </dsp:nvSpPr>
      <dsp:spPr>
        <a:xfrm>
          <a:off x="1982331" y="1172156"/>
          <a:ext cx="103140" cy="827699"/>
        </a:xfrm>
        <a:custGeom>
          <a:avLst/>
          <a:gdLst/>
          <a:ahLst/>
          <a:cxnLst/>
          <a:rect l="0" t="0" r="0" b="0"/>
          <a:pathLst>
            <a:path>
              <a:moveTo>
                <a:pt x="0" y="827699"/>
              </a:moveTo>
              <a:lnTo>
                <a:pt x="51570" y="827699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31BD1-68FB-4C4A-ABF6-78FFE48B196A}">
      <dsp:nvSpPr>
        <dsp:cNvPr id="0" name=""/>
        <dsp:cNvSpPr/>
      </dsp:nvSpPr>
      <dsp:spPr>
        <a:xfrm>
          <a:off x="1982331" y="583850"/>
          <a:ext cx="103140" cy="1416005"/>
        </a:xfrm>
        <a:custGeom>
          <a:avLst/>
          <a:gdLst/>
          <a:ahLst/>
          <a:cxnLst/>
          <a:rect l="0" t="0" r="0" b="0"/>
          <a:pathLst>
            <a:path>
              <a:moveTo>
                <a:pt x="0" y="1416005"/>
              </a:moveTo>
              <a:lnTo>
                <a:pt x="51570" y="1416005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CD310-189A-49FC-B440-1B7E546B1A06}">
      <dsp:nvSpPr>
        <dsp:cNvPr id="0" name=""/>
        <dsp:cNvSpPr/>
      </dsp:nvSpPr>
      <dsp:spPr>
        <a:xfrm>
          <a:off x="716740" y="1999856"/>
          <a:ext cx="103140" cy="1086953"/>
        </a:xfrm>
        <a:custGeom>
          <a:avLst/>
          <a:gdLst/>
          <a:ahLst/>
          <a:cxnLst/>
          <a:rect l="0" t="0" r="0" b="0"/>
          <a:pathLst>
            <a:path>
              <a:moveTo>
                <a:pt x="0" y="1086953"/>
              </a:moveTo>
              <a:lnTo>
                <a:pt x="51570" y="108695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5099" y="1513922"/>
          <a:ext cx="711641" cy="3145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第二节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职业生涯设计的基本理论</a:t>
          </a:r>
        </a:p>
      </dsp:txBody>
      <dsp:txXfrm>
        <a:off x="5099" y="1513922"/>
        <a:ext cx="711641" cy="3145774"/>
      </dsp:txXfrm>
    </dsp:sp>
    <dsp:sp modelId="{FC268FD7-C258-4A5E-A27B-C74F9C2BC392}">
      <dsp:nvSpPr>
        <dsp:cNvPr id="0" name=""/>
        <dsp:cNvSpPr/>
      </dsp:nvSpPr>
      <dsp:spPr>
        <a:xfrm>
          <a:off x="819880" y="1585644"/>
          <a:ext cx="1162451" cy="8284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职业发展阶段理论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1585644"/>
        <a:ext cx="1162451" cy="828423"/>
      </dsp:txXfrm>
    </dsp:sp>
    <dsp:sp modelId="{B6D79A57-34C4-4BBF-A79E-D1871FD59D8D}">
      <dsp:nvSpPr>
        <dsp:cNvPr id="0" name=""/>
        <dsp:cNvSpPr/>
      </dsp:nvSpPr>
      <dsp:spPr>
        <a:xfrm>
          <a:off x="2085472" y="42545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萨珀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从终生发展角度把职业生涯四个阶段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425450"/>
        <a:ext cx="6982437" cy="316799"/>
      </dsp:txXfrm>
    </dsp:sp>
    <dsp:sp modelId="{72A5B004-01B7-4359-95DF-2708594135FA}">
      <dsp:nvSpPr>
        <dsp:cNvPr id="0" name=""/>
        <dsp:cNvSpPr/>
      </dsp:nvSpPr>
      <dsp:spPr>
        <a:xfrm>
          <a:off x="2085472" y="949058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探索</a:t>
          </a: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阶段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949058"/>
        <a:ext cx="1162451" cy="446196"/>
      </dsp:txXfrm>
    </dsp:sp>
    <dsp:sp modelId="{B4D94EB8-74E5-4471-A39F-E8FEC4B5CE7D}">
      <dsp:nvSpPr>
        <dsp:cNvPr id="0" name=""/>
        <dsp:cNvSpPr/>
      </dsp:nvSpPr>
      <dsp:spPr>
        <a:xfrm>
          <a:off x="3351063" y="806713"/>
          <a:ext cx="5679952" cy="730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800" b="1" kern="120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试探</a:t>
          </a:r>
          <a:r>
            <a:rPr lang="zh-CN" altLang="zh-CN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性地选择职业，</a:t>
          </a:r>
          <a:r>
            <a:rPr lang="zh-CN" altLang="en-US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试图通过变动不同的工作或单位而</a:t>
          </a:r>
          <a:r>
            <a:rPr lang="zh-CN" altLang="zh-CN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选定自己一生将从事的职业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806713"/>
        <a:ext cx="5679952" cy="730887"/>
      </dsp:txXfrm>
    </dsp:sp>
    <dsp:sp modelId="{141BE7EF-3971-4CD3-9BDE-C802101B16FF}">
      <dsp:nvSpPr>
        <dsp:cNvPr id="0" name=""/>
        <dsp:cNvSpPr/>
      </dsp:nvSpPr>
      <dsp:spPr>
        <a:xfrm>
          <a:off x="2085472" y="1574000"/>
          <a:ext cx="1162451" cy="787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立业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与发展阶段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574000"/>
        <a:ext cx="1162451" cy="787012"/>
      </dsp:txXfrm>
    </dsp:sp>
    <dsp:sp modelId="{63506796-1FEE-44B2-B292-D51732D50F37}">
      <dsp:nvSpPr>
        <dsp:cNvPr id="0" name=""/>
        <dsp:cNvSpPr/>
      </dsp:nvSpPr>
      <dsp:spPr>
        <a:xfrm>
          <a:off x="3351063" y="1602063"/>
          <a:ext cx="5679952" cy="730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u="none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主要关心的是在工作中的成长、</a:t>
          </a:r>
          <a:r>
            <a:rPr lang="zh-CN" altLang="en-US" sz="1800" b="1" u="none" kern="1200" dirty="0" smtClea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发展</a:t>
          </a:r>
          <a:r>
            <a:rPr lang="zh-CN" altLang="en-US" sz="1800" u="none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或晋升，成就感和晋升感强烈、激励力也最大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1602063"/>
        <a:ext cx="5679952" cy="730887"/>
      </dsp:txXfrm>
    </dsp:sp>
    <dsp:sp modelId="{DF66E8B0-7DB2-4F84-954C-08F6BC3F0DF6}">
      <dsp:nvSpPr>
        <dsp:cNvPr id="0" name=""/>
        <dsp:cNvSpPr/>
      </dsp:nvSpPr>
      <dsp:spPr>
        <a:xfrm>
          <a:off x="2085472" y="2539758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维持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阶段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539758"/>
        <a:ext cx="1162451" cy="446196"/>
      </dsp:txXfrm>
    </dsp:sp>
    <dsp:sp modelId="{FB8C1E47-F717-43EB-8E03-FA2B422E567F}">
      <dsp:nvSpPr>
        <dsp:cNvPr id="0" name=""/>
        <dsp:cNvSpPr/>
      </dsp:nvSpPr>
      <dsp:spPr>
        <a:xfrm>
          <a:off x="3351063" y="2397413"/>
          <a:ext cx="5679952" cy="730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①希望</a:t>
          </a:r>
          <a:r>
            <a:rPr lang="zh-CN" altLang="en-US" sz="1800" b="1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维持</a:t>
          </a:r>
          <a:r>
            <a:rPr lang="zh-CN" altLang="en-US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或保留自己已得地位；②希望更新或学习知识和技能。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2397413"/>
        <a:ext cx="5679952" cy="730887"/>
      </dsp:txXfrm>
    </dsp:sp>
    <dsp:sp modelId="{33B22165-22CE-4148-89DC-46B5E2A2603B}">
      <dsp:nvSpPr>
        <dsp:cNvPr id="0" name=""/>
        <dsp:cNvSpPr/>
      </dsp:nvSpPr>
      <dsp:spPr>
        <a:xfrm>
          <a:off x="2085472" y="3128065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衰退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阶段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128065"/>
        <a:ext cx="1162451" cy="446196"/>
      </dsp:txXfrm>
    </dsp:sp>
    <dsp:sp modelId="{1105D705-47D5-4A01-BF20-8178E2248C6A}">
      <dsp:nvSpPr>
        <dsp:cNvPr id="0" name=""/>
        <dsp:cNvSpPr/>
      </dsp:nvSpPr>
      <dsp:spPr>
        <a:xfrm>
          <a:off x="3351063" y="3192763"/>
          <a:ext cx="5679952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①准备着</a:t>
          </a:r>
          <a:r>
            <a:rPr lang="zh-CN" altLang="en-US" sz="1800" b="1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退休</a:t>
          </a:r>
          <a:r>
            <a:rPr lang="zh-CN" altLang="en-US" sz="1800" kern="1200" dirty="0" smtClean="0">
              <a:solidFill>
                <a:schemeClr val="dk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；②准备重返职业社会</a:t>
          </a:r>
          <a:endParaRPr lang="zh-CN" altLang="en-US" sz="18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51063" y="3192763"/>
        <a:ext cx="5679952" cy="316799"/>
      </dsp:txXfrm>
    </dsp:sp>
    <dsp:sp modelId="{B862D02F-ABD4-43D8-B40D-88A1416B9065}">
      <dsp:nvSpPr>
        <dsp:cNvPr id="0" name=""/>
        <dsp:cNvSpPr/>
      </dsp:nvSpPr>
      <dsp:spPr>
        <a:xfrm>
          <a:off x="819880" y="3768798"/>
          <a:ext cx="1162451" cy="8191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职业锚理论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3768798"/>
        <a:ext cx="1162451" cy="819176"/>
      </dsp:txXfrm>
    </dsp:sp>
    <dsp:sp modelId="{356D8DC2-6CEE-4584-8C68-A5EC4416E188}">
      <dsp:nvSpPr>
        <dsp:cNvPr id="0" name=""/>
        <dsp:cNvSpPr/>
      </dsp:nvSpPr>
      <dsp:spPr>
        <a:xfrm>
          <a:off x="2085472" y="3638724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人们选择和发展自己的职业时所围绕的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中心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638724"/>
        <a:ext cx="6982437" cy="316799"/>
      </dsp:txXfrm>
    </dsp:sp>
    <dsp:sp modelId="{B435E1F6-4D4F-4A2B-8D18-6EC8DB20DF8A}">
      <dsp:nvSpPr>
        <dsp:cNvPr id="0" name=""/>
        <dsp:cNvSpPr/>
      </dsp:nvSpPr>
      <dsp:spPr>
        <a:xfrm>
          <a:off x="2085472" y="4019986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美国职业指导专家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施恩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教授提出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4019986"/>
        <a:ext cx="6982437" cy="316799"/>
      </dsp:txXfrm>
    </dsp:sp>
    <dsp:sp modelId="{0FC668F2-89F8-4A62-AA1B-7CF6AFBC89D7}">
      <dsp:nvSpPr>
        <dsp:cNvPr id="0" name=""/>
        <dsp:cNvSpPr/>
      </dsp:nvSpPr>
      <dsp:spPr>
        <a:xfrm>
          <a:off x="2085472" y="4401249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利用职业锚能引导人们的职业发展</a:t>
          </a:r>
          <a:endParaRPr lang="zh-CN" altLang="en-US" sz="1800" b="1" i="0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4401249"/>
        <a:ext cx="6982437" cy="316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10D8E-3967-44F9-ACFD-62969D1F588F}">
      <dsp:nvSpPr>
        <dsp:cNvPr id="0" name=""/>
        <dsp:cNvSpPr/>
      </dsp:nvSpPr>
      <dsp:spPr>
        <a:xfrm>
          <a:off x="1982331" y="4096799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381262"/>
              </a:lnTo>
              <a:lnTo>
                <a:pt x="103140" y="3812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5194A-DDE6-4F08-A274-48A78EC1C849}">
      <dsp:nvSpPr>
        <dsp:cNvPr id="0" name=""/>
        <dsp:cNvSpPr/>
      </dsp:nvSpPr>
      <dsp:spPr>
        <a:xfrm>
          <a:off x="1982331" y="4051079"/>
          <a:ext cx="1031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314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8DDFB-26B3-4080-ABCC-36EB15B8DD90}">
      <dsp:nvSpPr>
        <dsp:cNvPr id="0" name=""/>
        <dsp:cNvSpPr/>
      </dsp:nvSpPr>
      <dsp:spPr>
        <a:xfrm>
          <a:off x="1982331" y="3715537"/>
          <a:ext cx="103140" cy="381262"/>
        </a:xfrm>
        <a:custGeom>
          <a:avLst/>
          <a:gdLst/>
          <a:ahLst/>
          <a:cxnLst/>
          <a:rect l="0" t="0" r="0" b="0"/>
          <a:pathLst>
            <a:path>
              <a:moveTo>
                <a:pt x="0" y="381262"/>
              </a:moveTo>
              <a:lnTo>
                <a:pt x="51570" y="381262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774D-27C4-4F81-B260-18AF33967146}">
      <dsp:nvSpPr>
        <dsp:cNvPr id="0" name=""/>
        <dsp:cNvSpPr/>
      </dsp:nvSpPr>
      <dsp:spPr>
        <a:xfrm>
          <a:off x="716740" y="3048328"/>
          <a:ext cx="103140" cy="1048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048471"/>
              </a:lnTo>
              <a:lnTo>
                <a:pt x="103140" y="10484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A1F6-EFCD-4564-96EC-21CE9A82E04B}">
      <dsp:nvSpPr>
        <dsp:cNvPr id="0" name=""/>
        <dsp:cNvSpPr/>
      </dsp:nvSpPr>
      <dsp:spPr>
        <a:xfrm>
          <a:off x="1982331" y="1999856"/>
          <a:ext cx="103140" cy="1334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334418"/>
              </a:lnTo>
              <a:lnTo>
                <a:pt x="103140" y="13344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0934F-3686-4825-B988-7E84EBEE4364}">
      <dsp:nvSpPr>
        <dsp:cNvPr id="0" name=""/>
        <dsp:cNvSpPr/>
      </dsp:nvSpPr>
      <dsp:spPr>
        <a:xfrm>
          <a:off x="1982331" y="1999856"/>
          <a:ext cx="103140" cy="95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953156"/>
              </a:lnTo>
              <a:lnTo>
                <a:pt x="103140" y="9531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558F3-AC2F-467C-B16A-630EECBACC5E}">
      <dsp:nvSpPr>
        <dsp:cNvPr id="0" name=""/>
        <dsp:cNvSpPr/>
      </dsp:nvSpPr>
      <dsp:spPr>
        <a:xfrm>
          <a:off x="1982331" y="1999856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571893"/>
              </a:lnTo>
              <a:lnTo>
                <a:pt x="103140" y="5718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C5B78-910A-43D6-8B63-37D3247E0666}">
      <dsp:nvSpPr>
        <dsp:cNvPr id="0" name=""/>
        <dsp:cNvSpPr/>
      </dsp:nvSpPr>
      <dsp:spPr>
        <a:xfrm>
          <a:off x="1982331" y="1999856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570" y="0"/>
              </a:lnTo>
              <a:lnTo>
                <a:pt x="51570" y="190631"/>
              </a:lnTo>
              <a:lnTo>
                <a:pt x="103140" y="1906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682E2-6338-4755-ABB6-1F804DAB374C}">
      <dsp:nvSpPr>
        <dsp:cNvPr id="0" name=""/>
        <dsp:cNvSpPr/>
      </dsp:nvSpPr>
      <dsp:spPr>
        <a:xfrm>
          <a:off x="1982331" y="1809225"/>
          <a:ext cx="103140" cy="190631"/>
        </a:xfrm>
        <a:custGeom>
          <a:avLst/>
          <a:gdLst/>
          <a:ahLst/>
          <a:cxnLst/>
          <a:rect l="0" t="0" r="0" b="0"/>
          <a:pathLst>
            <a:path>
              <a:moveTo>
                <a:pt x="0" y="190631"/>
              </a:moveTo>
              <a:lnTo>
                <a:pt x="51570" y="19063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0C870-3C40-4FD8-805E-48CC6462829E}">
      <dsp:nvSpPr>
        <dsp:cNvPr id="0" name=""/>
        <dsp:cNvSpPr/>
      </dsp:nvSpPr>
      <dsp:spPr>
        <a:xfrm>
          <a:off x="1982331" y="1427962"/>
          <a:ext cx="103140" cy="571893"/>
        </a:xfrm>
        <a:custGeom>
          <a:avLst/>
          <a:gdLst/>
          <a:ahLst/>
          <a:cxnLst/>
          <a:rect l="0" t="0" r="0" b="0"/>
          <a:pathLst>
            <a:path>
              <a:moveTo>
                <a:pt x="0" y="571893"/>
              </a:moveTo>
              <a:lnTo>
                <a:pt x="51570" y="571893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7D2C1-51F5-4D02-BCFC-13F5C324D6EE}">
      <dsp:nvSpPr>
        <dsp:cNvPr id="0" name=""/>
        <dsp:cNvSpPr/>
      </dsp:nvSpPr>
      <dsp:spPr>
        <a:xfrm>
          <a:off x="1982331" y="1046700"/>
          <a:ext cx="103140" cy="953156"/>
        </a:xfrm>
        <a:custGeom>
          <a:avLst/>
          <a:gdLst/>
          <a:ahLst/>
          <a:cxnLst/>
          <a:rect l="0" t="0" r="0" b="0"/>
          <a:pathLst>
            <a:path>
              <a:moveTo>
                <a:pt x="0" y="953156"/>
              </a:moveTo>
              <a:lnTo>
                <a:pt x="51570" y="953156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5CE2F-7ADC-4F7B-90C5-C39CE83D05A5}">
      <dsp:nvSpPr>
        <dsp:cNvPr id="0" name=""/>
        <dsp:cNvSpPr/>
      </dsp:nvSpPr>
      <dsp:spPr>
        <a:xfrm>
          <a:off x="1982331" y="665437"/>
          <a:ext cx="103140" cy="1334418"/>
        </a:xfrm>
        <a:custGeom>
          <a:avLst/>
          <a:gdLst/>
          <a:ahLst/>
          <a:cxnLst/>
          <a:rect l="0" t="0" r="0" b="0"/>
          <a:pathLst>
            <a:path>
              <a:moveTo>
                <a:pt x="0" y="1334418"/>
              </a:moveTo>
              <a:lnTo>
                <a:pt x="51570" y="1334418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C1E41-F0A6-4B0B-A7AC-16A7954D8AC2}">
      <dsp:nvSpPr>
        <dsp:cNvPr id="0" name=""/>
        <dsp:cNvSpPr/>
      </dsp:nvSpPr>
      <dsp:spPr>
        <a:xfrm>
          <a:off x="716740" y="1999856"/>
          <a:ext cx="103140" cy="1048471"/>
        </a:xfrm>
        <a:custGeom>
          <a:avLst/>
          <a:gdLst/>
          <a:ahLst/>
          <a:cxnLst/>
          <a:rect l="0" t="0" r="0" b="0"/>
          <a:pathLst>
            <a:path>
              <a:moveTo>
                <a:pt x="0" y="1048471"/>
              </a:moveTo>
              <a:lnTo>
                <a:pt x="51570" y="1048471"/>
              </a:lnTo>
              <a:lnTo>
                <a:pt x="51570" y="0"/>
              </a:lnTo>
              <a:lnTo>
                <a:pt x="10314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5099" y="1475441"/>
          <a:ext cx="711641" cy="3145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第三节 员工个人的职业生涯管理</a:t>
          </a:r>
        </a:p>
      </dsp:txBody>
      <dsp:txXfrm>
        <a:off x="5099" y="1475441"/>
        <a:ext cx="711641" cy="3145774"/>
      </dsp:txXfrm>
    </dsp:sp>
    <dsp:sp modelId="{92C56A28-FD26-46F0-8473-E7C6698433B7}">
      <dsp:nvSpPr>
        <dsp:cNvPr id="0" name=""/>
        <dsp:cNvSpPr/>
      </dsp:nvSpPr>
      <dsp:spPr>
        <a:xfrm>
          <a:off x="819880" y="1776757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设计步骤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1776757"/>
        <a:ext cx="1162451" cy="446196"/>
      </dsp:txXfrm>
    </dsp:sp>
    <dsp:sp modelId="{5B651776-AAB8-4A28-B245-D4AFDC1DAA66}">
      <dsp:nvSpPr>
        <dsp:cNvPr id="0" name=""/>
        <dsp:cNvSpPr/>
      </dsp:nvSpPr>
      <dsp:spPr>
        <a:xfrm>
          <a:off x="2085472" y="507037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）确定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人生目标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507037"/>
        <a:ext cx="6982437" cy="316799"/>
      </dsp:txXfrm>
    </dsp:sp>
    <dsp:sp modelId="{A0C3EB01-B30E-44E2-8D0F-7A855B7131E3}">
      <dsp:nvSpPr>
        <dsp:cNvPr id="0" name=""/>
        <dsp:cNvSpPr/>
      </dsp:nvSpPr>
      <dsp:spPr>
        <a:xfrm>
          <a:off x="2085472" y="88830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自我评估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888300"/>
        <a:ext cx="6982437" cy="316799"/>
      </dsp:txXfrm>
    </dsp:sp>
    <dsp:sp modelId="{3821C85C-849F-4DB1-A18D-BD9665252259}">
      <dsp:nvSpPr>
        <dsp:cNvPr id="0" name=""/>
        <dsp:cNvSpPr/>
      </dsp:nvSpPr>
      <dsp:spPr>
        <a:xfrm>
          <a:off x="2085472" y="1269562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）职业生涯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机会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269562"/>
        <a:ext cx="6982437" cy="316799"/>
      </dsp:txXfrm>
    </dsp:sp>
    <dsp:sp modelId="{762FA0CB-E845-403A-9B1D-CB1B33A7E5BF}">
      <dsp:nvSpPr>
        <dsp:cNvPr id="0" name=""/>
        <dsp:cNvSpPr/>
      </dsp:nvSpPr>
      <dsp:spPr>
        <a:xfrm>
          <a:off x="2085472" y="1650825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职业的选择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1650825"/>
        <a:ext cx="6982437" cy="316799"/>
      </dsp:txXfrm>
    </dsp:sp>
    <dsp:sp modelId="{F3CFF8BD-BAA4-46CB-AA65-78C3F76B08AD}">
      <dsp:nvSpPr>
        <dsp:cNvPr id="0" name=""/>
        <dsp:cNvSpPr/>
      </dsp:nvSpPr>
      <dsp:spPr>
        <a:xfrm>
          <a:off x="2085472" y="2032087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）职业生涯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路线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的选择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032087"/>
        <a:ext cx="6982437" cy="316799"/>
      </dsp:txXfrm>
    </dsp:sp>
    <dsp:sp modelId="{27AF0CD5-1177-4587-A1EC-716AF8A6F566}">
      <dsp:nvSpPr>
        <dsp:cNvPr id="0" name=""/>
        <dsp:cNvSpPr/>
      </dsp:nvSpPr>
      <dsp:spPr>
        <a:xfrm>
          <a:off x="2085472" y="2413350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）设定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职业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生涯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r>
            <a:rPr lang="en-US" altLang="zh-CN" sz="1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核心步骤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413350"/>
        <a:ext cx="6982437" cy="316799"/>
      </dsp:txXfrm>
    </dsp:sp>
    <dsp:sp modelId="{83494CC7-02E5-4860-8DFB-0DA8C5D031F1}">
      <dsp:nvSpPr>
        <dsp:cNvPr id="0" name=""/>
        <dsp:cNvSpPr/>
      </dsp:nvSpPr>
      <dsp:spPr>
        <a:xfrm>
          <a:off x="2085472" y="2794612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）制定行动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计划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与措施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2794612"/>
        <a:ext cx="6982437" cy="316799"/>
      </dsp:txXfrm>
    </dsp:sp>
    <dsp:sp modelId="{AAE6DF10-8A6D-4D90-A3CC-2303FF82B0A5}">
      <dsp:nvSpPr>
        <dsp:cNvPr id="0" name=""/>
        <dsp:cNvSpPr/>
      </dsp:nvSpPr>
      <dsp:spPr>
        <a:xfrm>
          <a:off x="2085472" y="3175875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8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）评估与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回馈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175875"/>
        <a:ext cx="6982437" cy="316799"/>
      </dsp:txXfrm>
    </dsp:sp>
    <dsp:sp modelId="{F8FE4275-5F21-4581-AEF5-27EEAE48B4D9}">
      <dsp:nvSpPr>
        <dsp:cNvPr id="0" name=""/>
        <dsp:cNvSpPr/>
      </dsp:nvSpPr>
      <dsp:spPr>
        <a:xfrm>
          <a:off x="819880" y="3873701"/>
          <a:ext cx="1162451" cy="446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9880" y="3873701"/>
        <a:ext cx="1162451" cy="446196"/>
      </dsp:txXfrm>
    </dsp:sp>
    <dsp:sp modelId="{9CFD965E-244E-4E25-8B62-76861DA7ED2C}">
      <dsp:nvSpPr>
        <dsp:cNvPr id="0" name=""/>
        <dsp:cNvSpPr/>
      </dsp:nvSpPr>
      <dsp:spPr>
        <a:xfrm>
          <a:off x="2085472" y="3557137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）增强职业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敏感性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557137"/>
        <a:ext cx="6982437" cy="316799"/>
      </dsp:txXfrm>
    </dsp:sp>
    <dsp:sp modelId="{5922227B-6FA2-4F8A-BA9A-75B1573587A2}">
      <dsp:nvSpPr>
        <dsp:cNvPr id="0" name=""/>
        <dsp:cNvSpPr/>
      </dsp:nvSpPr>
      <dsp:spPr>
        <a:xfrm>
          <a:off x="2085472" y="3938399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）提高学习能力，防止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技能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老化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3938399"/>
        <a:ext cx="6982437" cy="316799"/>
      </dsp:txXfrm>
    </dsp:sp>
    <dsp:sp modelId="{6930774E-1DCA-4CAF-A49E-27D668320FD3}">
      <dsp:nvSpPr>
        <dsp:cNvPr id="0" name=""/>
        <dsp:cNvSpPr/>
      </dsp:nvSpPr>
      <dsp:spPr>
        <a:xfrm>
          <a:off x="2085472" y="4319662"/>
          <a:ext cx="6982437" cy="316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）维持个人的工作与家庭的</a:t>
          </a:r>
          <a:r>
            <a:rPr lang="zh-CN" altLang="en-US" sz="18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平衡</a:t>
          </a:r>
          <a:endParaRPr lang="zh-CN" altLang="en-US" sz="18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85472" y="4319662"/>
        <a:ext cx="6982437" cy="316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703DE-45F2-4442-9E75-ED269DDA2534}">
      <dsp:nvSpPr>
        <dsp:cNvPr id="0" name=""/>
        <dsp:cNvSpPr/>
      </dsp:nvSpPr>
      <dsp:spPr>
        <a:xfrm>
          <a:off x="3231622" y="4663504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F37A0-2332-4A24-8BA1-09C096FC9654}">
      <dsp:nvSpPr>
        <dsp:cNvPr id="0" name=""/>
        <dsp:cNvSpPr/>
      </dsp:nvSpPr>
      <dsp:spPr>
        <a:xfrm>
          <a:off x="1971127" y="4164342"/>
          <a:ext cx="102724" cy="544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544881"/>
              </a:lnTo>
              <a:lnTo>
                <a:pt x="102724" y="5448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AB123-DDF3-4DD8-9ED8-E65B8F359D9B}">
      <dsp:nvSpPr>
        <dsp:cNvPr id="0" name=""/>
        <dsp:cNvSpPr/>
      </dsp:nvSpPr>
      <dsp:spPr>
        <a:xfrm>
          <a:off x="3231622" y="4118622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C6D31-5428-4B1B-96FB-0E00DEA1FAF6}">
      <dsp:nvSpPr>
        <dsp:cNvPr id="0" name=""/>
        <dsp:cNvSpPr/>
      </dsp:nvSpPr>
      <dsp:spPr>
        <a:xfrm>
          <a:off x="1971127" y="4118622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5427B-774D-4D6A-A60A-F9DB8309C24F}">
      <dsp:nvSpPr>
        <dsp:cNvPr id="0" name=""/>
        <dsp:cNvSpPr/>
      </dsp:nvSpPr>
      <dsp:spPr>
        <a:xfrm>
          <a:off x="3231622" y="3573740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B2EAB-EE84-4D14-897F-19E687165875}">
      <dsp:nvSpPr>
        <dsp:cNvPr id="0" name=""/>
        <dsp:cNvSpPr/>
      </dsp:nvSpPr>
      <dsp:spPr>
        <a:xfrm>
          <a:off x="1971127" y="3619460"/>
          <a:ext cx="102724" cy="544881"/>
        </a:xfrm>
        <a:custGeom>
          <a:avLst/>
          <a:gdLst/>
          <a:ahLst/>
          <a:cxnLst/>
          <a:rect l="0" t="0" r="0" b="0"/>
          <a:pathLst>
            <a:path>
              <a:moveTo>
                <a:pt x="0" y="544881"/>
              </a:moveTo>
              <a:lnTo>
                <a:pt x="51362" y="544881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8774D-27C4-4F81-B260-18AF33967146}">
      <dsp:nvSpPr>
        <dsp:cNvPr id="0" name=""/>
        <dsp:cNvSpPr/>
      </dsp:nvSpPr>
      <dsp:spPr>
        <a:xfrm>
          <a:off x="710632" y="2541519"/>
          <a:ext cx="102724" cy="162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1622823"/>
              </a:lnTo>
              <a:lnTo>
                <a:pt x="102724" y="16228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68C79-1F65-42A1-8E14-8E49D82532E1}">
      <dsp:nvSpPr>
        <dsp:cNvPr id="0" name=""/>
        <dsp:cNvSpPr/>
      </dsp:nvSpPr>
      <dsp:spPr>
        <a:xfrm>
          <a:off x="1971127" y="3129575"/>
          <a:ext cx="102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2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5D0C0E-624F-46FC-B7BB-ADA19A5CFF82}">
      <dsp:nvSpPr>
        <dsp:cNvPr id="0" name=""/>
        <dsp:cNvSpPr/>
      </dsp:nvSpPr>
      <dsp:spPr>
        <a:xfrm>
          <a:off x="710632" y="2541519"/>
          <a:ext cx="102724" cy="633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633776"/>
              </a:lnTo>
              <a:lnTo>
                <a:pt x="102724" y="633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F3BF7-EECD-4D2D-8D69-54592788FE59}">
      <dsp:nvSpPr>
        <dsp:cNvPr id="0" name=""/>
        <dsp:cNvSpPr/>
      </dsp:nvSpPr>
      <dsp:spPr>
        <a:xfrm>
          <a:off x="1971127" y="2140002"/>
          <a:ext cx="102724" cy="655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655565"/>
              </a:lnTo>
              <a:lnTo>
                <a:pt x="102724" y="6555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94C5F-AF2A-4903-A08A-8E6AA93B75E6}">
      <dsp:nvSpPr>
        <dsp:cNvPr id="0" name=""/>
        <dsp:cNvSpPr/>
      </dsp:nvSpPr>
      <dsp:spPr>
        <a:xfrm>
          <a:off x="1971127" y="2140002"/>
          <a:ext cx="102724" cy="275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275838"/>
              </a:lnTo>
              <a:lnTo>
                <a:pt x="102724" y="2758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939EF5-D56D-4C2D-A0C5-8908770D2635}">
      <dsp:nvSpPr>
        <dsp:cNvPr id="0" name=""/>
        <dsp:cNvSpPr/>
      </dsp:nvSpPr>
      <dsp:spPr>
        <a:xfrm>
          <a:off x="1971127" y="1760275"/>
          <a:ext cx="102724" cy="379727"/>
        </a:xfrm>
        <a:custGeom>
          <a:avLst/>
          <a:gdLst/>
          <a:ahLst/>
          <a:cxnLst/>
          <a:rect l="0" t="0" r="0" b="0"/>
          <a:pathLst>
            <a:path>
              <a:moveTo>
                <a:pt x="0" y="379727"/>
              </a:moveTo>
              <a:lnTo>
                <a:pt x="51362" y="379727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C1E41-F0A6-4B0B-A7AC-16A7954D8AC2}">
      <dsp:nvSpPr>
        <dsp:cNvPr id="0" name=""/>
        <dsp:cNvSpPr/>
      </dsp:nvSpPr>
      <dsp:spPr>
        <a:xfrm>
          <a:off x="710632" y="2140002"/>
          <a:ext cx="102724" cy="401516"/>
        </a:xfrm>
        <a:custGeom>
          <a:avLst/>
          <a:gdLst/>
          <a:ahLst/>
          <a:cxnLst/>
          <a:rect l="0" t="0" r="0" b="0"/>
          <a:pathLst>
            <a:path>
              <a:moveTo>
                <a:pt x="0" y="401516"/>
              </a:moveTo>
              <a:lnTo>
                <a:pt x="51362" y="401516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A819D-BB0B-4599-9D56-35BFFD667F42}">
      <dsp:nvSpPr>
        <dsp:cNvPr id="0" name=""/>
        <dsp:cNvSpPr/>
      </dsp:nvSpPr>
      <dsp:spPr>
        <a:xfrm>
          <a:off x="1971127" y="737273"/>
          <a:ext cx="102724" cy="189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62" y="0"/>
              </a:lnTo>
              <a:lnTo>
                <a:pt x="51362" y="189863"/>
              </a:lnTo>
              <a:lnTo>
                <a:pt x="102724" y="1898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5997F-F4B0-4B79-8456-406ADD875A3E}">
      <dsp:nvSpPr>
        <dsp:cNvPr id="0" name=""/>
        <dsp:cNvSpPr/>
      </dsp:nvSpPr>
      <dsp:spPr>
        <a:xfrm>
          <a:off x="1971127" y="369838"/>
          <a:ext cx="102724" cy="367435"/>
        </a:xfrm>
        <a:custGeom>
          <a:avLst/>
          <a:gdLst/>
          <a:ahLst/>
          <a:cxnLst/>
          <a:rect l="0" t="0" r="0" b="0"/>
          <a:pathLst>
            <a:path>
              <a:moveTo>
                <a:pt x="0" y="367435"/>
              </a:moveTo>
              <a:lnTo>
                <a:pt x="51362" y="367435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1F951-A117-4B4D-A0A3-EA96FE6F0532}">
      <dsp:nvSpPr>
        <dsp:cNvPr id="0" name=""/>
        <dsp:cNvSpPr/>
      </dsp:nvSpPr>
      <dsp:spPr>
        <a:xfrm>
          <a:off x="710632" y="737273"/>
          <a:ext cx="102724" cy="1804245"/>
        </a:xfrm>
        <a:custGeom>
          <a:avLst/>
          <a:gdLst/>
          <a:ahLst/>
          <a:cxnLst/>
          <a:rect l="0" t="0" r="0" b="0"/>
          <a:pathLst>
            <a:path>
              <a:moveTo>
                <a:pt x="0" y="1804245"/>
              </a:moveTo>
              <a:lnTo>
                <a:pt x="51362" y="1804245"/>
              </a:lnTo>
              <a:lnTo>
                <a:pt x="51362" y="0"/>
              </a:lnTo>
              <a:lnTo>
                <a:pt x="10272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1DA5-C5AD-473B-BE1D-C48025597C37}">
      <dsp:nvSpPr>
        <dsp:cNvPr id="0" name=""/>
        <dsp:cNvSpPr/>
      </dsp:nvSpPr>
      <dsp:spPr>
        <a:xfrm>
          <a:off x="1856" y="974965"/>
          <a:ext cx="708775" cy="3133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第四节   </a:t>
          </a:r>
          <a:r>
            <a:rPr lang="zh-CN" altLang="en-US" sz="2000" b="1" i="0" u="none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组织对员工的职业生涯管理</a:t>
          </a:r>
        </a:p>
      </dsp:txBody>
      <dsp:txXfrm>
        <a:off x="1856" y="974965"/>
        <a:ext cx="708775" cy="3133106"/>
      </dsp:txXfrm>
    </dsp:sp>
    <dsp:sp modelId="{852C6526-3D5B-41D2-828D-FDB96F96988A}">
      <dsp:nvSpPr>
        <dsp:cNvPr id="0" name=""/>
        <dsp:cNvSpPr/>
      </dsp:nvSpPr>
      <dsp:spPr>
        <a:xfrm>
          <a:off x="813357" y="515073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概述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3357" y="515073"/>
        <a:ext cx="1157770" cy="444399"/>
      </dsp:txXfrm>
    </dsp:sp>
    <dsp:sp modelId="{EADBCB62-4551-4C42-ACB7-E7553E65E062}">
      <dsp:nvSpPr>
        <dsp:cNvPr id="0" name=""/>
        <dsp:cNvSpPr/>
      </dsp:nvSpPr>
      <dsp:spPr>
        <a:xfrm>
          <a:off x="2073851" y="212076"/>
          <a:ext cx="6954320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完整的职业生涯管理要能够体现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员工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个人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职业发展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组织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发展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的要求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212076"/>
        <a:ext cx="6954320" cy="315524"/>
      </dsp:txXfrm>
    </dsp:sp>
    <dsp:sp modelId="{6556C040-BCFE-4877-B553-A299E4E7E2C7}">
      <dsp:nvSpPr>
        <dsp:cNvPr id="0" name=""/>
        <dsp:cNvSpPr/>
      </dsp:nvSpPr>
      <dsp:spPr>
        <a:xfrm>
          <a:off x="2073851" y="591803"/>
          <a:ext cx="6954320" cy="6706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流程：员工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自我评估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组织对员工的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信息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的传递；职业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咨询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与指导；员工职业发展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591803"/>
        <a:ext cx="6954320" cy="670668"/>
      </dsp:txXfrm>
    </dsp:sp>
    <dsp:sp modelId="{92C56A28-FD26-46F0-8473-E7C6698433B7}">
      <dsp:nvSpPr>
        <dsp:cNvPr id="0" name=""/>
        <dsp:cNvSpPr/>
      </dsp:nvSpPr>
      <dsp:spPr>
        <a:xfrm>
          <a:off x="813357" y="1917802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发展通道</a:t>
          </a:r>
        </a:p>
      </dsp:txBody>
      <dsp:txXfrm>
        <a:off x="813357" y="1917802"/>
        <a:ext cx="1157770" cy="444399"/>
      </dsp:txXfrm>
    </dsp:sp>
    <dsp:sp modelId="{CD97DF50-772A-48DC-9251-2B41A37FF115}">
      <dsp:nvSpPr>
        <dsp:cNvPr id="0" name=""/>
        <dsp:cNvSpPr/>
      </dsp:nvSpPr>
      <dsp:spPr>
        <a:xfrm>
          <a:off x="2073851" y="1326674"/>
          <a:ext cx="6954320" cy="8672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组织内部职业发展通道模型：职业圆锥模型的发展途径</a:t>
          </a:r>
          <a:r>
            <a:rPr lang="en-US" altLang="zh-CN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垂直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（提升）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水平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（部门轮换）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向内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的（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向核心集团靠拢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altLang="en-US" sz="1600" b="1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1326674"/>
        <a:ext cx="6954320" cy="867201"/>
      </dsp:txXfrm>
    </dsp:sp>
    <dsp:sp modelId="{5300B1F9-6E40-4648-9D1F-D249B78DFFC0}">
      <dsp:nvSpPr>
        <dsp:cNvPr id="0" name=""/>
        <dsp:cNvSpPr/>
      </dsp:nvSpPr>
      <dsp:spPr>
        <a:xfrm>
          <a:off x="2073851" y="2258078"/>
          <a:ext cx="6954320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管理继承人计划：确定和持续追踪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高潜能员工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的计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2258078"/>
        <a:ext cx="6954320" cy="315524"/>
      </dsp:txXfrm>
    </dsp:sp>
    <dsp:sp modelId="{A552BD2E-FAB9-4E4C-86E3-1AA7B18CE37A}">
      <dsp:nvSpPr>
        <dsp:cNvPr id="0" name=""/>
        <dsp:cNvSpPr/>
      </dsp:nvSpPr>
      <dsp:spPr>
        <a:xfrm>
          <a:off x="2073851" y="2637806"/>
          <a:ext cx="6954320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双重职业发展通道：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继续留在技术岗位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上发展或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进入管理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层的机会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2637806"/>
        <a:ext cx="6954320" cy="315524"/>
      </dsp:txXfrm>
    </dsp:sp>
    <dsp:sp modelId="{66EB9B89-D53E-47B8-BC49-A7BA60D91BC4}">
      <dsp:nvSpPr>
        <dsp:cNvPr id="0" name=""/>
        <dsp:cNvSpPr/>
      </dsp:nvSpPr>
      <dsp:spPr>
        <a:xfrm>
          <a:off x="813357" y="2953095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策略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3357" y="2953095"/>
        <a:ext cx="1157770" cy="444399"/>
      </dsp:txXfrm>
    </dsp:sp>
    <dsp:sp modelId="{B7255C14-CD23-48B0-A38E-0DDE03C15E23}">
      <dsp:nvSpPr>
        <dsp:cNvPr id="0" name=""/>
        <dsp:cNvSpPr/>
      </dsp:nvSpPr>
      <dsp:spPr>
        <a:xfrm>
          <a:off x="2073851" y="3017533"/>
          <a:ext cx="6954320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职业准备阶段；职业探索性阶段；立业、发展与维持阶段；衰退阶段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3017533"/>
        <a:ext cx="6954320" cy="315524"/>
      </dsp:txXfrm>
    </dsp:sp>
    <dsp:sp modelId="{F8FE4275-5F21-4581-AEF5-27EEAE48B4D9}">
      <dsp:nvSpPr>
        <dsp:cNvPr id="0" name=""/>
        <dsp:cNvSpPr/>
      </dsp:nvSpPr>
      <dsp:spPr>
        <a:xfrm>
          <a:off x="813357" y="3760719"/>
          <a:ext cx="1157770" cy="807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玻璃天花板效应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13357" y="3760719"/>
        <a:ext cx="1157770" cy="807244"/>
      </dsp:txXfrm>
    </dsp:sp>
    <dsp:sp modelId="{A57E605B-AD0D-470A-9225-4FDAAF03246D}">
      <dsp:nvSpPr>
        <dsp:cNvPr id="0" name=""/>
        <dsp:cNvSpPr/>
      </dsp:nvSpPr>
      <dsp:spPr>
        <a:xfrm>
          <a:off x="2073851" y="3397260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定义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3397260"/>
        <a:ext cx="1157770" cy="444399"/>
      </dsp:txXfrm>
    </dsp:sp>
    <dsp:sp modelId="{B36FC44F-C195-490C-8118-418AEE16F885}">
      <dsp:nvSpPr>
        <dsp:cNvPr id="0" name=""/>
        <dsp:cNvSpPr/>
      </dsp:nvSpPr>
      <dsp:spPr>
        <a:xfrm>
          <a:off x="3334346" y="3461698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也称职业生涯高原、职业停滞状态；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可望而不可及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3461698"/>
        <a:ext cx="5736805" cy="315524"/>
      </dsp:txXfrm>
    </dsp:sp>
    <dsp:sp modelId="{213AC507-0678-46F2-83A6-D2152487EBDC}">
      <dsp:nvSpPr>
        <dsp:cNvPr id="0" name=""/>
        <dsp:cNvSpPr/>
      </dsp:nvSpPr>
      <dsp:spPr>
        <a:xfrm>
          <a:off x="2073851" y="3942142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原因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3942142"/>
        <a:ext cx="1157770" cy="444399"/>
      </dsp:txXfrm>
    </dsp:sp>
    <dsp:sp modelId="{036580D6-5134-4187-A159-C84EAE4F484B}">
      <dsp:nvSpPr>
        <dsp:cNvPr id="0" name=""/>
        <dsp:cNvSpPr/>
      </dsp:nvSpPr>
      <dsp:spPr>
        <a:xfrm>
          <a:off x="3334346" y="3841425"/>
          <a:ext cx="5736805" cy="6458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缺少培训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岗位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职责不清</a:t>
          </a:r>
          <a:r>
            <a:rPr lang="zh-CN" altLang="en-US" sz="16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由于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缺少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发展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机会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而造成的职业成长过慢；不公平的工资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制度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或工资提升不满意；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低成就需求</a:t>
          </a:r>
          <a:endParaRPr lang="zh-CN" altLang="en-US" sz="1600" b="0" i="0" u="none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3841425"/>
        <a:ext cx="5736805" cy="645833"/>
      </dsp:txXfrm>
    </dsp:sp>
    <dsp:sp modelId="{C78C60DB-37F7-4CF0-A880-206FB51B5CD9}">
      <dsp:nvSpPr>
        <dsp:cNvPr id="0" name=""/>
        <dsp:cNvSpPr/>
      </dsp:nvSpPr>
      <dsp:spPr>
        <a:xfrm>
          <a:off x="2073851" y="4487024"/>
          <a:ext cx="1157770" cy="444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</a:pPr>
          <a:r>
            <a:rPr lang="zh-CN" altLang="en-US" sz="2000" b="1" i="0" u="none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类型</a:t>
          </a:r>
          <a:endParaRPr lang="zh-CN" altLang="en-US" sz="2000" b="1" i="0" u="none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73851" y="4487024"/>
        <a:ext cx="1157770" cy="444399"/>
      </dsp:txXfrm>
    </dsp:sp>
    <dsp:sp modelId="{BCF16290-0271-4A39-83BC-BD9B465F0911}">
      <dsp:nvSpPr>
        <dsp:cNvPr id="0" name=""/>
        <dsp:cNvSpPr/>
      </dsp:nvSpPr>
      <dsp:spPr>
        <a:xfrm>
          <a:off x="3334346" y="4551461"/>
          <a:ext cx="5736805" cy="315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结构型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停滞、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满足型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停滞、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生活型</a:t>
          </a: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停滞</a:t>
          </a:r>
          <a:endParaRPr lang="zh-CN" altLang="en-US" sz="1600" b="0" i="0" u="none" kern="1200" dirty="0" smtClean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334346" y="4551461"/>
        <a:ext cx="5736805" cy="31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C9903-54F3-4697-B380-3B90536ECC3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29F-1C61-47BA-9343-4E6CCB94CE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2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69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那我们为什么要进行职业生涯设计呢？设计有啥作用？</a:t>
            </a:r>
            <a:endParaRPr lang="en-US" altLang="zh-CN" b="0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这个作用包括两个方面，一个是对个人的作用，一个是对企业的作用</a:t>
            </a:r>
            <a:endParaRPr lang="en-US" altLang="zh-CN" b="0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先来看一下对个人的作用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）确定目标，想从哪个方面发展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）定完目标是不是就睡大觉？努力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）检查一下有没有达到目标？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）人不逼自己一把，都不知道还有多少潜能？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选择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简答题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2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）优秀的人很看重的就是自己的发展空间，自己的才能是否可以得到充分发挥，所以职业生涯设计可以让人看到自己的发挥空间，有利于留住优秀人才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企业可以根据发展的需要，预测企业未来的人力资源需求，通过对员工的职业生涯设计，为员工提供发展空间、人员开发的鼓励政策以及与职业发展机会等相关的信息，引导员工将自身发展与企业发展结合起来，从而有效地保证企业未来发展的人才需要，避免出现职位空缺找不到人的现象。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）职业生涯设计没有往后设计的吧，比如你已经做到了</a:t>
            </a:r>
            <a:r>
              <a:rPr lang="en-US" altLang="zh-CN" b="1" dirty="0" smtClean="0"/>
              <a:t>80</a:t>
            </a:r>
            <a:r>
              <a:rPr lang="zh-CN" altLang="en-US" b="1" dirty="0" smtClean="0"/>
              <a:t>分，你的目标是做到</a:t>
            </a:r>
            <a:r>
              <a:rPr lang="en-US" altLang="zh-CN" b="1" dirty="0" smtClean="0"/>
              <a:t>70</a:t>
            </a:r>
            <a:r>
              <a:rPr lang="zh-CN" altLang="en-US" b="1" dirty="0" smtClean="0"/>
              <a:t>分的吧，都是说想做到</a:t>
            </a:r>
            <a:r>
              <a:rPr lang="en-US" altLang="zh-CN" b="1" dirty="0" smtClean="0"/>
              <a:t>90</a:t>
            </a:r>
            <a:r>
              <a:rPr lang="zh-CN" altLang="en-US" b="1" dirty="0" smtClean="0"/>
              <a:t>分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1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指组织或者个人把个人发展与组织发展相结合，对决定个人职业生涯的个人因素、组织因素和社会因素等进行分析，进而制定人在一生中的事业发展战略与实施计划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48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4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4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95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54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4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200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2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900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15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275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接下来看第二节的内容，我们职业生涯设计既然能发挥很多的作用，所以我们要比较科学、合理地进行设计，设计的时候我们主要是遵循两大理论：</a:t>
            </a:r>
            <a:endParaRPr lang="en-US" altLang="zh-CN" dirty="0" smtClean="0"/>
          </a:p>
          <a:p>
            <a:r>
              <a:rPr lang="zh-CN" altLang="en-US" dirty="0" smtClean="0"/>
              <a:t>一个是萨帕的职业发展阶段理论，一听这个名字，就知道肯定要将职业发展分成不同的阶段</a:t>
            </a:r>
            <a:endParaRPr lang="en-US" altLang="zh-CN" dirty="0" smtClean="0"/>
          </a:p>
          <a:p>
            <a:r>
              <a:rPr lang="zh-CN" altLang="en-US" dirty="0" smtClean="0"/>
              <a:t>第二个是职业锚理论，日常生活中我们常听到的一个词叫做抛锚，其实最开始这个词是用来表示停船的时候抛下去固定的锚，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加勒比海盗</a:t>
            </a:r>
            <a:r>
              <a:rPr lang="en-US" altLang="zh-CN" dirty="0" smtClean="0"/>
              <a:t>》</a:t>
            </a:r>
            <a:r>
              <a:rPr lang="zh-CN" altLang="en-US" dirty="0" smtClean="0"/>
              <a:t>都看过吗？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905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萨珀的职业发展理论从终生发展角度出发，把整个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分为成长阶段、探索阶段、立业与发展阶段、维持阶段和衰退阶段。由于成长阶段属于非职业范畴，故把它省略，即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职业生涯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个阶段：探索阶段、立业与发展阶段、维持阶段和衰退阶段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考点一：谁提出的职业发展阶段理论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考点二：多选题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342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）刚开始工作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~25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之间，这个时候对自己的认识还不够清晰，对将来打算从事什么样的行业也不明确，属于一个自我考察、角色扮演和探索职业方向的阶段，所以这个时期的特点是：试探性地选择职业，试图通过变动不同的工作或工作单位而选定自己一生将从事的职业！大家初入职场的时候是不是也这样，先试试不同的工作，看看自己究竟适合什么职业，我之前做过运营、做过产品经理，现在来做讲师，发现做讲师更适合我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）这一阶段的年龄一般在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25-44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之间，经过早期的试探，基本定下来自己职业倾向，比如我以后不在尚德了，也打算从事教育培训方面的工作，这个阶段看重的是个人的成长、发展或晋升，因为你已经选定了方向，当然是希望自己在这个领域内有所作为，不管是做到管理层、还是挣到好多钱，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）这一时期的年龄一般在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45-60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岁之间。这一阶段需要做的工作就是最大限度地维持和巩固自己已有的地位。也没有第二阶段那么大的干劲了，只要保持住别落伍就行了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这一时期的年龄一般指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岁以后的员工。处于这一阶段的人则在准备着退休，且致力于发展新的角色，寻求不同的工作方式，满足身心的需求和即将到来的退休生活。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考点一：不同阶段的职业发展特点，单选，尤其最爱考探索阶段和立业与发展阶段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考点二：考过一次论述题，言之有理即可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01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第二个理论是美国职业指导专家施恩提出的职业锚理论，就一个选择题的考点，人们选择和发展自己的职业时所围绕的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中心称之为职业锚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其实简单来说就是没人看重的东西是什么？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我们父母辈可能比较看重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稳定：</a:t>
            </a: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很希望子女选择一些有编制的职业，比如公务员、教师、医生等，之前我听过一个新闻</a:t>
            </a:r>
            <a:r>
              <a:rPr lang="en-US" altLang="zh-CN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父母花了几十万，给孩子找了一个月入两三千的高速公路收费员的工作，就因为有编制</a:t>
            </a:r>
            <a:endParaRPr lang="en-US" altLang="zh-CN" sz="1200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我们可能会看重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</a:t>
            </a: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，选择一些比较有发展前景的行业，可以不断学习、不断提升自己</a:t>
            </a:r>
            <a:endParaRPr lang="en-US" altLang="zh-CN" sz="1200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后可能会比较看重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，你这份工作我干得不开心了，“此处不留爷，自有留爷处”，不伺候了</a:t>
            </a:r>
            <a:endParaRPr lang="en-US" altLang="zh-CN" sz="1200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在工作中，你看重的东西不同，当然也就决定了你有不同的职业发展方向</a:t>
            </a:r>
            <a:endParaRPr lang="en-US" altLang="zh-CN" sz="1200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89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团队的建设主要是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48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3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0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可以不买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68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82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0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1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75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986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职业生涯规划完以后，规划得挺好，规划完也不照做，那是不是相当于白搭！所以咱们要进行职业生涯的管理，包括员工个人的管理和企业的管理，先来学习个人的管理</a:t>
            </a:r>
            <a:endParaRPr lang="en-US" altLang="zh-CN" dirty="0" smtClean="0"/>
          </a:p>
          <a:p>
            <a:r>
              <a:rPr lang="zh-CN" altLang="en-US" dirty="0" smtClean="0"/>
              <a:t>包括：个人职业生涯设计的步骤以及如何进行管理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99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）第一步我们先定一个大目标，也就是人生目标，比如同学们之前问我的：你的梦想是什么？你是想做一个百万富翁，还是想可以回馈社会的人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自我评估的目的，是认识自己、了解自己。因为只有认识了自己，才能对自己的职业作出正确的选择，才能选定适合自己发展的职业生涯路线，才能对自己的职业生涯目标作出最佳抉择。比如我看到最近的节目街舞很帅气，我就想去当一名街舞老师，这就是我对自己的没有清醒的认识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肢体极度不协调，高中广播体操都没跳明白的人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）理想很丰满，现实很骨感！你有目标、自己也有实现目标的实力，但是实现除了内部的实力，还有外部的机会，比如文天祥，一位文武兼备的人才，本来是有实力辅助治理大宋公司的，但是太晚了、没有机会了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）职业的选择：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正如人们所说的“女怕嫁错郎，男怕选错行”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，教师、人力、医生？所以咱们要选择适合自己的职业，之前让我做产品经理就不合适，因为我缺乏互联网的思维，毕竟上大学之前，我连最基本的电脑开机都不会  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）专业技术路线还是管理路线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）接下来咱们还要定个小目标，就是你在工作中需要达到什么样的水平，记住这是核心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）围绕着职业生涯的目标，你要制定具体的行动计划，比如想要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年内做到主管，那你不能每天浑水摸鱼还想着当到主管吗？是否需要学点管理类的课程，怎么找点做项目的经验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俗话说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“计划赶不上变化。”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及时的评估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案例题：个人职业生涯设计的步骤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单选题：核心步骤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04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由于社会大环境、经济、企业等都在不断发生着变化，比如之前教育培训可能很多都是线下，现在转为了线上；之前做自考，现在可能做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K12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；所以职场中的雇员应该增强职业的敏感性，增强职业危机意识，组织转型那你也要及时调整，所以这就是我们前面所说的信息其实一种激励方式，有助于把握自己的成长方向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）社会变化、经济发展、组织发展以后，对员工的素质、能力的要求是会有变化的，比如生产机器会更新换代，知识技能也要更新；树立终身学习的观念，把学习看成工作和生活的第一需要。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工作与家庭是一个人完整生命不可缺少的统一体，处理好工作与家庭的平衡关系，对个人职业生涯的发展具有重要的促进作用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957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955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17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第六章素质测评理论与</a:t>
            </a:r>
            <a:r>
              <a:rPr lang="zh-CN" altLang="en-US" dirty="0" smtClean="0"/>
              <a:t>方法咱们不用学了，因为咱们有专门的一门课来对它进行学习的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现代人员测评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，所以</a:t>
            </a:r>
            <a:r>
              <a:rPr lang="zh-CN" altLang="en-US" b="1" dirty="0" smtClean="0"/>
              <a:t>直接</a:t>
            </a:r>
            <a:r>
              <a:rPr lang="zh-CN" altLang="en-US" b="1" dirty="0" smtClean="0"/>
              <a:t>进入到第七章的</a:t>
            </a:r>
            <a:r>
              <a:rPr lang="zh-CN" altLang="en-US" b="1" dirty="0" smtClean="0"/>
              <a:t>学习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职业生涯设计与管理</a:t>
            </a:r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13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697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46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职业生涯不但跟员工个人有关系，还跟企业组织也有关系，所以第四节来了解一下组织对员工的职业生涯管理</a:t>
            </a:r>
            <a:endParaRPr lang="en-US" altLang="zh-CN" dirty="0" smtClean="0"/>
          </a:p>
          <a:p>
            <a:r>
              <a:rPr lang="zh-CN" altLang="en-US" dirty="0" smtClean="0"/>
              <a:t>第四个模块很重要，考过好几次案例题了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30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对职业生涯设计的理解，可以从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个人角度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企业角度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两个方面理解</a:t>
            </a:r>
            <a:endParaRPr lang="zh-CN" altLang="en-US" sz="1200" b="0" i="0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3171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职业生涯管理是一个相当复杂的过程，但职业生涯管理按其管理的方式来分，主要包括下面几个方面的内容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考选择或者简答题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先来两个评估：自我评估和组织对员工的评估！组织评估更加客观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）信息公开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职位空缺、晋升渠道、公平地将有关员工职业发展的方向，职业发展途径以及有关职位候选人在技能、知识等方面的要求及时地利用企业内部报刊、局域网、公告或日头传达等形式传递给广大的员工，以便对该职位感兴趣，又符合自己职业发展方向的员工进行公平的竞争。</a:t>
            </a:r>
            <a:endParaRPr lang="en-US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）你有一个中意的职位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）员工职业发展设计是对员工可能的各种职业发展途径所做的安排，它是职业生涯管理最核心的一块。例如，为了锻炼员工各方面的工作能力，对员工的职位轮换计划和培训计划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为了直接实现员工职业的发展，制定员工的提升计划等。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97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31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57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31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06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接下来学习一下是职业发展的通道，我们优先肯定是考虑在组织内部寻求发展，因为自己也熟悉，如果内部没有办法提供发展的通道、晋升的机会，很可能就走人了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所以企业应该注重组织内部的职业发展通道建设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一、组织内部职业发展通道模型的典型就是沙因提出来的职业圆锥模型，人名和模型的名称有个印象即可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重点的是内容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考点一：职业发展包括的三种途径，多选或者是简答（简述沙因的职业发展圆锥模型的主要内容）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考点二：具体内涵，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0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整个第七章从两个方面来进行学习：职业生涯设计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概述、基本理论；员工和组织对职业生涯的管理；最后再了解一下国外的一些新发展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048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910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481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4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63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785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34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42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65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8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先来看第一节：什么叫职业生涯，什么是职业生涯设计，以及设计有啥作用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175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1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759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885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446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0545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933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741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1361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962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3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什么叫做职业生涯？你这一辈子的工作经历，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指一个人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终生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连续性的职业经历，特别是职位的变动及工作理想实现的整个过程。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那为什么说这是一个终生的职业经历呢？我们上学也没工作呀对吧，还有就是年纪大了我们就退休了呀？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上学的时候其实是在我们进入社会做积累，尤其是大学、大专咱们都要分专业的，你是学的人力还是学医还是学的经济，为了以后工作做一个铺垫；退休以后你不同的工作退休以后的待遇、交际圈等都是不一样的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其实职业生涯是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由时间、范围和深度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个维度构成。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时间指的是人所处职业生涯的不同阶段，如职业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（比较迷茫）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（找到方向后寻求提升）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（临近退休、比较佛系了，平稳着陆就行了）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范围指的是职业生涯中参与不同工作的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（产品经理、做过运营、做过讲师）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深度指的是对某个工作角色投入的程度。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你是做到了管理岗还是一直是普通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员工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单选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职业生涯，是指一个人一定时期职业经历的模式，具体时间周期为多久？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337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514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0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职业生涯设计简单来说就是你的一个职业规划，你打算从事什么样的行业、最终达到什么样的目标（管理岗还是年薪百万）</a:t>
            </a:r>
            <a:endParaRPr lang="en-US" altLang="zh-CN" b="0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当然你的职业生涯设计出了考虑你自己，当然还要考虑到企业，企业允许你做什么、做到什么程度，以及企业希望你成为什么样的人才</a:t>
            </a:r>
            <a:endParaRPr lang="en-US" altLang="zh-CN" b="0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选择题：职业生涯设计的理解要从哪两个方面进行理解？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所以一个人的职业生涯设计的负责人包括了三类人：员工本身、上级管理人员和组织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考点一：多选题，职业生涯设计的负责人包括，口诀：</a:t>
            </a:r>
            <a:endParaRPr lang="en-US" altLang="zh-CN" b="1" dirty="0" smtClean="0"/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考点二：你觉得在这三类负责人中，负主要责任的是谁？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29F-1C61-47BA-9343-4E6CCB94CE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7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044196" y="2571752"/>
            <a:ext cx="1031081" cy="409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1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20" y="2665810"/>
            <a:ext cx="904875" cy="22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044178" y="3119440"/>
            <a:ext cx="41672" cy="7655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" name="副标题 2"/>
          <p:cNvSpPr txBox="1"/>
          <p:nvPr userDrawn="1"/>
        </p:nvSpPr>
        <p:spPr>
          <a:xfrm>
            <a:off x="1098965" y="4597003"/>
            <a:ext cx="3668315" cy="365522"/>
          </a:xfrm>
          <a:prstGeom prst="rect">
            <a:avLst/>
          </a:prstGeom>
        </p:spPr>
        <p:txBody>
          <a:bodyPr lIns="68555" tIns="34289" rIns="68555" bIns="34289">
            <a:norm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44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1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60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32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2004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7600"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</a:pP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学习是一种信仰！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LEARING</a:t>
            </a: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kumimoji="1" lang="zh-CN" altLang="en-US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endParaRPr kumimoji="1" lang="zh-CN" altLang="en-US" sz="12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" y="0"/>
            <a:ext cx="2427842" cy="771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9" name="文本框 8"/>
          <p:cNvSpPr txBox="1">
            <a:spLocks noChangeArrowheads="1"/>
          </p:cNvSpPr>
          <p:nvPr userDrawn="1"/>
        </p:nvSpPr>
        <p:spPr bwMode="auto">
          <a:xfrm>
            <a:off x="572695" y="401413"/>
            <a:ext cx="2553886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随堂考试题解析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2861047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5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71A6-0D18-4742-ABB3-1404FBCC69C8}" type="datetimeFigureOut">
              <a:rPr kumimoji="1" lang="zh-CN" altLang="en-US" smtClean="0"/>
              <a:t>2020/11/19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7D3A-B9D1-3C47-A374-CBA9926F78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909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img2.imgtn.bdimg.com/it/u=2487823593,1842979335&amp;fm=21&amp;gp=0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8626" r="2175" b="25723"/>
          <a:stretch>
            <a:fillRect/>
          </a:stretch>
        </p:blipFill>
        <p:spPr bwMode="auto">
          <a:xfrm>
            <a:off x="323529" y="195486"/>
            <a:ext cx="1008112" cy="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 rot="20954097">
            <a:off x="553377" y="868253"/>
            <a:ext cx="511271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1" u="none" strike="noStrike" cap="none" spc="0" normalizeH="0" baseline="0" dirty="0">
                <a:ln>
                  <a:noFill/>
                </a:ln>
                <a:effectLst/>
                <a:uFillTx/>
                <a:latin typeface="Brush Script MT" panose="03060802040406070304" pitchFamily="66" charset="0"/>
                <a:sym typeface="Helvetica"/>
              </a:rPr>
              <a:t>The End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i="1" dirty="0">
                <a:latin typeface="Brush Script MT" panose="03060802040406070304" pitchFamily="66" charset="0"/>
              </a:rPr>
              <a:t>To be Continued</a:t>
            </a:r>
            <a:endParaRPr kumimoji="0" lang="zh-CN" altLang="en-US" sz="7200" b="0" i="1" u="none" strike="noStrike" cap="none" spc="0" normalizeH="0" baseline="0" dirty="0">
              <a:ln>
                <a:noFill/>
              </a:ln>
              <a:effectLst/>
              <a:uFillTx/>
              <a:latin typeface="Brush Script MT" panose="03060802040406070304" pitchFamily="66" charset="0"/>
              <a:sym typeface="Helvetic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img2.imgtn.bdimg.com/it/u=2487823593,1842979335&amp;fm=21&amp;gp=0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8626" r="2175" b="25723"/>
          <a:stretch>
            <a:fillRect/>
          </a:stretch>
        </p:blipFill>
        <p:spPr bwMode="auto">
          <a:xfrm>
            <a:off x="323529" y="195486"/>
            <a:ext cx="1008112" cy="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 rot="20954097">
            <a:off x="553377" y="868253"/>
            <a:ext cx="511271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1" u="none" strike="noStrike" cap="none" spc="0" normalizeH="0" baseline="0" dirty="0">
                <a:ln>
                  <a:noFill/>
                </a:ln>
                <a:effectLst/>
                <a:uFillTx/>
                <a:latin typeface="Brush Script MT" panose="03060802040406070304" pitchFamily="66" charset="0"/>
                <a:sym typeface="Helvetica"/>
              </a:rPr>
              <a:t>The End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i="1" dirty="0">
                <a:latin typeface="Brush Script MT" panose="03060802040406070304" pitchFamily="66" charset="0"/>
              </a:rPr>
              <a:t>Thanks</a:t>
            </a:r>
            <a:endParaRPr kumimoji="0" lang="zh-CN" altLang="en-US" sz="7200" b="0" i="1" u="none" strike="noStrike" cap="none" spc="0" normalizeH="0" baseline="0" dirty="0">
              <a:ln>
                <a:noFill/>
              </a:ln>
              <a:effectLst/>
              <a:uFillTx/>
              <a:latin typeface="Brush Script MT" panose="03060802040406070304" pitchFamily="66" charset="0"/>
              <a:sym typeface="Helvetic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494111" y="350046"/>
            <a:ext cx="47625" cy="5214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9" rIns="68561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592931" y="244079"/>
            <a:ext cx="3419475" cy="74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1" tIns="34289" rIns="68561" bIns="34289" anchor="ctr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625794" y="693450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记得课后要做作业！</a:t>
            </a:r>
          </a:p>
        </p:txBody>
      </p:sp>
      <p:pic>
        <p:nvPicPr>
          <p:cNvPr id="10" name="Picture 2" descr="C:\Users\ADMINI~1\AppData\Local\Temp\cd0330a1-f91d-4811-a523-003cbca9e8b3.tmp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9622"/>
            <a:ext cx="7344816" cy="314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8"/>
          <p:cNvSpPr txBox="1">
            <a:spLocks noChangeArrowheads="1"/>
          </p:cNvSpPr>
          <p:nvPr userDrawn="1"/>
        </p:nvSpPr>
        <p:spPr bwMode="auto">
          <a:xfrm>
            <a:off x="572695" y="401413"/>
            <a:ext cx="1407017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作业解析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949771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6"/>
          <p:cNvGrpSpPr/>
          <p:nvPr userDrawn="1"/>
        </p:nvGrpSpPr>
        <p:grpSpPr bwMode="auto">
          <a:xfrm>
            <a:off x="8729664" y="158353"/>
            <a:ext cx="240506" cy="232172"/>
            <a:chOff x="11466576" y="178855"/>
            <a:chExt cx="466344" cy="452081"/>
          </a:xfrm>
        </p:grpSpPr>
        <p:sp>
          <p:nvSpPr>
            <p:cNvPr id="7" name="矩形 6"/>
            <p:cNvSpPr/>
            <p:nvPr/>
          </p:nvSpPr>
          <p:spPr>
            <a:xfrm>
              <a:off x="11466576" y="178855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466576" y="352732"/>
              <a:ext cx="466344" cy="1043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466576" y="526610"/>
              <a:ext cx="466344" cy="1043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文本框 8"/>
          <p:cNvSpPr txBox="1">
            <a:spLocks noChangeArrowheads="1"/>
          </p:cNvSpPr>
          <p:nvPr userDrawn="1"/>
        </p:nvSpPr>
        <p:spPr bwMode="auto">
          <a:xfrm>
            <a:off x="572695" y="401413"/>
            <a:ext cx="1407017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1949771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5022"/>
            <a:ext cx="423863" cy="1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8" y="81551"/>
            <a:ext cx="1213921" cy="3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1895476"/>
            <a:ext cx="2765822" cy="23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498365" y="484535"/>
            <a:ext cx="54769" cy="3631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800">
              <a:defRPr/>
            </a:pPr>
            <a:endParaRPr kumimoji="1"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08" tIns="45704" rIns="91408" bIns="4570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32D0-93E7-41C0-882D-7C3827F8941E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72CE6-285C-4B16-A432-233E3675D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 idx="4294967295"/>
          </p:nvPr>
        </p:nvSpPr>
        <p:spPr>
          <a:xfrm>
            <a:off x="1054645" y="2892028"/>
            <a:ext cx="5317555" cy="74295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现代企业人力资源管理概论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13422" y="3795886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精讲五</a:t>
            </a:r>
            <a:endParaRPr kumimoji="1"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职业生涯设计概述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7.1.3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职业生涯设计的作用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、职业生涯设计的对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）帮助个人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鞭策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）引导员工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潜能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7" y="138660"/>
            <a:ext cx="2275416" cy="11873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7.1.3.1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职业生涯设计对个人的作用</a:t>
            </a:r>
          </a:p>
        </p:txBody>
      </p:sp>
      <p:sp>
        <p:nvSpPr>
          <p:cNvPr id="15" name="文本框 14">
            <a:extLst/>
          </p:cNvPr>
          <p:cNvSpPr txBox="1"/>
          <p:nvPr/>
        </p:nvSpPr>
        <p:spPr>
          <a:xfrm>
            <a:off x="4067943" y="2859782"/>
            <a:ext cx="4493538" cy="1135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确定目标、鞭策努力、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评估成绩、发挥潜能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6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职业生涯设计概述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7.1.3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职业生涯设计的作用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、职业生涯设计的对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）使企业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住优秀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证企业未来人才的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）使企业人力资源得到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有效开发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7" y="138660"/>
            <a:ext cx="2275416" cy="11873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7.1.3.2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职业生涯设计对企业的作用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/>
          </p:cNvPr>
          <p:cNvSpPr txBox="1"/>
          <p:nvPr/>
        </p:nvSpPr>
        <p:spPr>
          <a:xfrm>
            <a:off x="4499992" y="2354423"/>
            <a:ext cx="418576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留人保需、有效开发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95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4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45695"/>
              </p:ext>
            </p:extLst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04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0901】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职业生涯，是指一个人一定时期职业经历的模式，具体时间周期为（）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、终生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、中年期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、退休期前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、第一份工作期</a:t>
            </a:r>
          </a:p>
        </p:txBody>
      </p:sp>
    </p:spTree>
    <p:extLst>
      <p:ext uri="{BB962C8B-B14F-4D97-AF65-F5344CB8AC3E}">
        <p14:creationId xmlns:p14="http://schemas.microsoft.com/office/powerpoint/2010/main" val="18498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0901】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职业生涯，是指一个人一定时期职业经历的模式，具体时间周期为（）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、终生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、中年期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、退休期前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、第一份工作期</a:t>
            </a:r>
          </a:p>
        </p:txBody>
      </p:sp>
    </p:spTree>
    <p:extLst>
      <p:ext uri="{BB962C8B-B14F-4D97-AF65-F5344CB8AC3E}">
        <p14:creationId xmlns:p14="http://schemas.microsoft.com/office/powerpoint/2010/main" val="25666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【1201】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职业生涯设计可以从这样几方面来理解，包括（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、个人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、企业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、个人和企业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、两者都不是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【1201】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职业生涯设计可以从这样几方面来理解，包括（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、个人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、企业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、个人和企业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、两者都不是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97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对员工职业生涯设计负主要责任的是（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、主管人员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、同事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、企业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、员工本身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对员工职业生涯设计负主要责任的是（ ）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、主管人员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、同事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、企业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、员工本身</a:t>
            </a:r>
            <a:endParaRPr lang="zh-CN" altLang="zh-CN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8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【1201】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职业生涯设计对个人具有哪些方面的作用（）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、帮助个人确定职业发展目标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、鞭策个人努力工作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、有助于个人抓住重点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、引导员工发挥潜能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、评估工作成绩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9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题型介绍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88954"/>
              </p:ext>
            </p:extLst>
          </p:nvPr>
        </p:nvGraphicFramePr>
        <p:xfrm>
          <a:off x="1985264" y="987574"/>
          <a:ext cx="5508624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2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4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8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908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8" marR="9528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分值</a:t>
                      </a: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题量</a:t>
                      </a: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总分</a:t>
                      </a: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一</a:t>
                      </a:r>
                      <a:r>
                        <a:rPr lang="zh-CN" alt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、单选选择题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二</a:t>
                      </a:r>
                      <a:r>
                        <a:rPr lang="zh-CN" alt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、多选选择题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三、简答题</a:t>
                      </a: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四、论述题</a:t>
                      </a: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五、案例分析题</a:t>
                      </a:r>
                    </a:p>
                  </a:txBody>
                  <a:tcPr marL="9528" marR="9528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8" marR="9528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2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【1201】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职业生涯设计对个人具有哪些方面的作用（）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、帮助个人确定职业发展目标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、鞭策个人努力工作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、有助于个人抓住重点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、引导员工发挥潜能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、评估工作成绩</a:t>
            </a:r>
            <a:endParaRPr lang="zh-CN" altLang="zh-CN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/>
          </p:cNvPr>
          <p:cNvSpPr txBox="1"/>
          <p:nvPr/>
        </p:nvSpPr>
        <p:spPr>
          <a:xfrm>
            <a:off x="4211960" y="2695734"/>
            <a:ext cx="4493538" cy="1135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确定目标、鞭策努力、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评估成绩、发挥潜能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7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生涯设计对企业的作用。（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答：（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）使企业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住优秀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证企业未来人才的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）使企业人力资源得到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有效开发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职业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生涯设计与管理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547"/>
            <a:ext cx="9144000" cy="32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职业生涯设计的基本理论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7.2.1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职业发展阶段理论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一、职业发展阶段理论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萨珀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从终生发展角度把职业生涯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分为：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发展阶段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衰退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83" y="98529"/>
            <a:ext cx="2044917" cy="10908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7.2.1.0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职业发展阶段理论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职业生涯设计的基本理论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7.2.1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职业发展阶段理论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一、职业发展阶段理论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不同阶段的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论述题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83" y="98529"/>
            <a:ext cx="2044917" cy="10908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7.2.1.2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立业与发展阶段</a:t>
            </a:r>
          </a:p>
        </p:txBody>
      </p:sp>
      <p:graphicFrame>
        <p:nvGraphicFramePr>
          <p:cNvPr id="15" name="表格 1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10012"/>
              </p:ext>
            </p:extLst>
          </p:nvPr>
        </p:nvGraphicFramePr>
        <p:xfrm>
          <a:off x="12560" y="2023406"/>
          <a:ext cx="9095944" cy="2942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1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探索性阶段</a:t>
                      </a:r>
                    </a:p>
                  </a:txBody>
                  <a:tcPr marL="91445" marR="91445" marT="46476" marB="46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立业与发展阶段</a:t>
                      </a:r>
                    </a:p>
                  </a:txBody>
                  <a:tcPr marL="91445" marR="91445" marT="46476" marB="46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维持阶段</a:t>
                      </a:r>
                    </a:p>
                  </a:txBody>
                  <a:tcPr marL="91445" marR="91445" marT="46476" marB="46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衰退阶段</a:t>
                      </a:r>
                    </a:p>
                  </a:txBody>
                  <a:tcPr marL="91445" marR="91445" marT="46476" marB="464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1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zh-CN" altLang="zh-CN" sz="2000" b="1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试探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性地选择职业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试图通过变动不同的工作或单位而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选定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自己一生将从事的职业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6476" marB="464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zh-CN" altLang="zh-CN" sz="2000" u="non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主要关心的是在工作中的成长、</a:t>
                      </a:r>
                      <a:r>
                        <a:rPr lang="zh-CN" altLang="zh-CN" sz="2000" b="1" u="non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发展</a:t>
                      </a:r>
                      <a:r>
                        <a:rPr lang="zh-CN" altLang="zh-CN" sz="2000" u="non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或晋升</a:t>
                      </a:r>
                      <a:r>
                        <a:rPr lang="zh-CN" altLang="en-US" sz="2000" u="non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zh-CN" altLang="zh-CN" sz="2000" u="non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成就感和晋升感强烈</a:t>
                      </a:r>
                      <a:r>
                        <a:rPr lang="zh-CN" altLang="en-US" sz="2000" u="non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zh-CN" altLang="zh-CN" sz="2000" u="non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激励力也最大</a:t>
                      </a:r>
                      <a:endParaRPr lang="en-US" altLang="zh-CN" sz="2000" u="non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5" marR="91445" marT="46476" marB="4647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①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希望</a:t>
                      </a:r>
                      <a:r>
                        <a:rPr lang="zh-CN" altLang="zh-CN" sz="2000" b="1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维持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或保留自己已得地位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②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希望更新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或学习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知识和技能。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6476" marB="464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①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准备着</a:t>
                      </a:r>
                      <a:r>
                        <a:rPr lang="zh-CN" altLang="zh-CN" sz="2000" b="1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退休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②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准备重返职业社会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6476" marB="4647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6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职业生涯设计的基本理论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7.2.2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职业锚理论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二、职业锚理论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、职业锚的含义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是美国职业指导专家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施恩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教授提出，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人们选择和发展自己的职业时所围绕的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、利用职业锚能引导人们的职业发展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83" y="98959"/>
            <a:ext cx="2044110" cy="1090446"/>
          </a:xfrm>
          <a:prstGeom prst="rect">
            <a:avLst/>
          </a:prstGeom>
        </p:spPr>
      </p:pic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7.2.2.1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职业锚的含义</a:t>
            </a:r>
          </a:p>
        </p:txBody>
      </p:sp>
    </p:spTree>
    <p:extLst>
      <p:ext uri="{BB962C8B-B14F-4D97-AF65-F5344CB8AC3E}">
        <p14:creationId xmlns:p14="http://schemas.microsoft.com/office/powerpoint/2010/main" val="41434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177187"/>
              </p:ext>
            </p:extLst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92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一个人在职业生涯中主要关心工作中的成长、发展或晋升阶段，这属于萨珀职业发展理论的（）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、立业与发展阶段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职业探索性阶段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职业维持阶段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职业衰退阶段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一个人在职业生涯中主要关心工作中的成长、发展或晋升阶段，这属于萨珀职业发展理论的（）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、立业与发展阶段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职业探索性阶段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职业维持阶段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职业衰退阶段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一个人在试探性地选择自己的职业，试图通过变动不同的工作或工作单位而选定自己一生将从事的职业。这种特点属于萨珀职业发展理论的（）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、职业维持阶段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、立业与发展阶段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、职业探索阶段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、职业衰退阶段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9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课程教材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6" y="1059582"/>
            <a:ext cx="3507854" cy="35078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0842" y="1797846"/>
            <a:ext cx="5436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教材名称：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概论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教材主编：谌新民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11466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2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一个人在试探性地选择自己的职业，试图通过变动不同的工作或工作单位而选定自己一生将从事的职业。这种特点属于萨珀职业发展理论的（）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、职业维持阶段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、立业与发展阶段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、职业探索阶段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、职业衰退阶段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一般将人们选择和发展自己的职业时所围绕的中心称为（）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职业设计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一般将人们选择和发展自己的职业时所围绕的中心称为（）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职业设计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1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从萨珀的职业发展理论看，可将职业生涯分为（）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、成长阶段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、立业与发展阶段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、维持阶段 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、衰退阶段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、探索阶段</a:t>
            </a:r>
          </a:p>
        </p:txBody>
      </p:sp>
    </p:spTree>
    <p:extLst>
      <p:ext uri="{BB962C8B-B14F-4D97-AF65-F5344CB8AC3E}">
        <p14:creationId xmlns:p14="http://schemas.microsoft.com/office/powerpoint/2010/main" val="29640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从萨珀的职业发展理论看，可将职业生涯分为（）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、成长阶段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、立业与发展阶段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、维持阶段 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、衰退阶段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、探索阶段</a:t>
            </a:r>
          </a:p>
        </p:txBody>
      </p:sp>
    </p:spTree>
    <p:extLst>
      <p:ext uri="{BB962C8B-B14F-4D97-AF65-F5344CB8AC3E}">
        <p14:creationId xmlns:p14="http://schemas.microsoft.com/office/powerpoint/2010/main" val="11019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职业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生涯设计与管理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9622"/>
            <a:ext cx="9144000" cy="28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员工个人的职业生涯管理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7.3.1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个人职业生涯设计的步骤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3723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个人职业生涯设计的步骤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）确定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人生目标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自我评估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职业生涯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7.3.2.0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员工自我的职业生涯管理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35" y="7937"/>
            <a:ext cx="2599265" cy="13789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377391" y="1490281"/>
            <a:ext cx="3723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个人职业生涯设计的步骤：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）职业生涯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的选择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）制定行动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与措施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回馈</a:t>
            </a:r>
          </a:p>
        </p:txBody>
      </p:sp>
      <p:sp>
        <p:nvSpPr>
          <p:cNvPr id="16" name="文本框 15">
            <a:extLst/>
          </p:cNvPr>
          <p:cNvSpPr txBox="1"/>
          <p:nvPr/>
        </p:nvSpPr>
        <p:spPr>
          <a:xfrm>
            <a:off x="7444257" y="2523700"/>
            <a:ext cx="80021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76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员工个人的职业生涯管理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7.3.2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员工自我的职业生涯管理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63872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员工自我的职业生涯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管理的内容：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）增强职业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敏感性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提高学习能力，防止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老化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）维持个人的工作与家庭的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35" y="29200"/>
            <a:ext cx="2559185" cy="1357645"/>
          </a:xfrm>
          <a:prstGeom prst="rect">
            <a:avLst/>
          </a:prstGeom>
        </p:spPr>
      </p:pic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7.3.2.1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增强职业敏感性</a:t>
            </a:r>
          </a:p>
        </p:txBody>
      </p:sp>
      <p:pic>
        <p:nvPicPr>
          <p:cNvPr id="17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13611"/>
            <a:ext cx="1998553" cy="278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8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813993"/>
              </p:ext>
            </p:extLst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76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【1601】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个人职业生涯规划的核心是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 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、职业生涯路线的选择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职业生涯目标的设定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职业生涯机会的评估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职业生涯评估与回馈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9552" y="1995686"/>
            <a:ext cx="8136904" cy="666751"/>
            <a:chOff x="2320320" y="1987155"/>
            <a:chExt cx="6163702" cy="666751"/>
          </a:xfrm>
        </p:grpSpPr>
        <p:sp>
          <p:nvSpPr>
            <p:cNvPr id="3" name="矩形 2"/>
            <p:cNvSpPr/>
            <p:nvPr/>
          </p:nvSpPr>
          <p:spPr>
            <a:xfrm>
              <a:off x="2433776" y="1987155"/>
              <a:ext cx="1686744" cy="666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3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第七章</a:t>
              </a:r>
              <a:endParaRPr kumimoji="1"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20320" y="1987155"/>
              <a:ext cx="50006" cy="6667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 defTabSz="685800">
                <a:defRPr/>
              </a:pPr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192524" y="1999062"/>
              <a:ext cx="4291498" cy="6548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5" tIns="34289" rIns="68565" bIns="34289" anchor="ctr"/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职业生涯设计与管理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0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【1601】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个人职业生涯规划的核心是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  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、职业生涯路线的选择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职业生涯目标的设定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职业生涯机会的评估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职业生涯评估与回馈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简述组织内员工自我职业生涯管理的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）增强职业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敏感性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）提高学习能力，防止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老化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）维持个人的工作与家庭的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92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职业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生涯设计与管理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90"/>
            <a:ext cx="9144000" cy="35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职业生涯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管理概述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3315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、职业生涯管理概念：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管理部门根据组织发展和组织人力资源规划的需要，根据员工自身的特点及岗位特征进行评价，并帮助员工具体设计个人合理的职业生涯发展规划，为员工提供适当的教育、培训、轮岗和提升等发展机会，协助员工实现职业生涯发展目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完整的职业生涯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管理要能够体现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68" y="52070"/>
            <a:ext cx="2308265" cy="1573817"/>
          </a:xfrm>
          <a:prstGeom prst="rect">
            <a:avLst/>
          </a:prstGeom>
        </p:spPr>
      </p:pic>
      <p:sp>
        <p:nvSpPr>
          <p:cNvPr id="17" name="文本框 16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7.4.1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职业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生涯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管理概述 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7827457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、职业生涯管理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）员工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自我评估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组织对员工的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的传递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与指导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）员工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职业发展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7.4.1.3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职业生涯管理流程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68" y="52070"/>
            <a:ext cx="2308265" cy="15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完整的职业生涯管理能够体现（  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、社会发展的要求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文化发展的要求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生态发展的要求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个人职业发展的要求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完整的职业生涯管理能够体现（  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、社会发展的要求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文化发展的要求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生态发展的要求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个人职业发展的要求</a:t>
            </a:r>
            <a:endParaRPr lang="zh-CN" altLang="en-US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组织对员工职业生涯管理的基本流程主要包括哪几方面的内容（  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、员工自我评估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组织对员工的评估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职业信息的传递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职业咨询与指导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员工职业发展设计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组织对员工职业生涯管理的基本流程主要包括哪几方面的内容（  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、员工自我评估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组织对员工的评估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职业信息的传递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职业咨询与指导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员工职业发展设计</a:t>
            </a:r>
            <a:endParaRPr lang="zh-CN" altLang="en-US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39" y="52069"/>
            <a:ext cx="2308266" cy="1573817"/>
          </a:xfrm>
          <a:prstGeom prst="rect">
            <a:avLst/>
          </a:prstGeom>
        </p:spPr>
      </p:pic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153755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组织为员工提供职业发展通道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33151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一、组织内部职业发展通道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职业圆锥模型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（美国管理学家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艾德加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沙因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三种发展途径：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提升；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部门轮换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向内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向核心集团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靠拢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/>
          </p:cNvPr>
          <p:cNvSpPr txBox="1"/>
          <p:nvPr/>
        </p:nvSpPr>
        <p:spPr>
          <a:xfrm>
            <a:off x="5652120" y="901548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7.4.2.1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组织内部职业发展通道模型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85" y="1913671"/>
            <a:ext cx="3322820" cy="29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职业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生涯设计与管理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" y="774504"/>
            <a:ext cx="9144000" cy="40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39" y="52069"/>
            <a:ext cx="2308266" cy="1573817"/>
          </a:xfrm>
          <a:prstGeom prst="rect">
            <a:avLst/>
          </a:prstGeom>
        </p:spPr>
      </p:pic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153755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7.4.2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组织为员工提供职业发展通道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3315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二、管理继承人计划：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是指确定和持续追踪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高潜能员工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的计划，以满足高潜能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员工（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企业认为能胜任更高层管理职位的人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）发展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的需要。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三、双重职业发展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指给雇佣工程师或专业技术人员，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继续留在技术岗位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上发展或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进入管理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层的机会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/>
          </p:cNvPr>
          <p:cNvSpPr txBox="1"/>
          <p:nvPr/>
        </p:nvSpPr>
        <p:spPr>
          <a:xfrm>
            <a:off x="5652120" y="901548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7.4.2.2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管理继承人计划</a:t>
            </a:r>
          </a:p>
        </p:txBody>
      </p:sp>
    </p:spTree>
    <p:extLst>
      <p:ext uri="{BB962C8B-B14F-4D97-AF65-F5344CB8AC3E}">
        <p14:creationId xmlns:p14="http://schemas.microsoft.com/office/powerpoint/2010/main" val="18826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通过确定和持续追踪高潜能员工的计划，以满足高潜能员工发展的需要的职业发展模式是（）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、管理梯队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、管理继承人计划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、员工接替模型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、双重职业发展通道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9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【1701】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通过确定和持续追踪高潜能员工的计划，以满足高潜能员工发展的需要的职业发展模式是（）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、管理梯队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、管理继承人计划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、员工接替模型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、双重职业发展通道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沙因的职业锥体模型中的向内发展指的是（）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、向核心集团靠拢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、提升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、部门转换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、降职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沙因的职业锥体模型中的向内发展指的是（）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、向核心集团靠拢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、提升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、部门转换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、降职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68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沙因的组织内部职业发展途径有（  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、垂直运动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、管理人继承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部门轮换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向内靠拢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员工培训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沙因的组织内部职业发展途径有（  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、垂直运动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、管理人继承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部门轮换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向内靠拢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员工培训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448" y="59467"/>
            <a:ext cx="2329615" cy="1588374"/>
          </a:xfrm>
          <a:prstGeom prst="rect">
            <a:avLst/>
          </a:prstGeom>
        </p:spPr>
      </p:pic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153755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7.4.3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职业生涯不同阶段的开发策略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" y="2211710"/>
            <a:ext cx="9144000" cy="18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40" y="43662"/>
            <a:ext cx="2308265" cy="1573817"/>
          </a:xfrm>
          <a:prstGeom prst="rect">
            <a:avLst/>
          </a:prstGeom>
        </p:spPr>
      </p:pic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153755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7.4.4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玻璃天花板效应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60854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、玻璃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天花板效应的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也称职业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生涯高原、职业停滞状态，员工已不大可能再得到职务晋升或承担更多的责任，尽管发展通道和更高层次的职位是清晰可见的，但在职务晋升时似乎被一层玻璃挡着，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可望而不可及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/>
          </p:cNvPr>
          <p:cNvSpPr txBox="1"/>
          <p:nvPr/>
        </p:nvSpPr>
        <p:spPr>
          <a:xfrm>
            <a:off x="5652120" y="901548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7.4.4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四、“玻璃天花板”效应</a:t>
            </a: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96" y="3211941"/>
            <a:ext cx="2609093" cy="17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07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40" y="43662"/>
            <a:ext cx="2308265" cy="1573817"/>
          </a:xfrm>
          <a:prstGeom prst="rect">
            <a:avLst/>
          </a:prstGeom>
        </p:spPr>
      </p:pic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153755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7.4.4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玻璃天花板效应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60854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天花板效应的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）岗位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）由于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而造成的职业成长过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）不公平的工资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或工资提升不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低成就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/>
          </p:cNvPr>
          <p:cNvSpPr txBox="1"/>
          <p:nvPr/>
        </p:nvSpPr>
        <p:spPr>
          <a:xfrm>
            <a:off x="5652120" y="901548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7.4.4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四、“玻璃天花板”效应</a:t>
            </a:r>
          </a:p>
        </p:txBody>
      </p:sp>
    </p:spTree>
    <p:extLst>
      <p:ext uri="{BB962C8B-B14F-4D97-AF65-F5344CB8AC3E}">
        <p14:creationId xmlns:p14="http://schemas.microsoft.com/office/powerpoint/2010/main" val="372979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职业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生涯设计与管理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923"/>
            <a:ext cx="9144000" cy="24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对员工的职业生涯管理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40" y="43662"/>
            <a:ext cx="2308265" cy="1573817"/>
          </a:xfrm>
          <a:prstGeom prst="rect">
            <a:avLst/>
          </a:prstGeom>
        </p:spPr>
      </p:pic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5153755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7.4.4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玻璃天花板效应</a:t>
            </a: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6085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、按照造成停滞状态的原因来划分，有三种职业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停滞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停滞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：组织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阶层或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所致，表现为晋升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停滞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已有的技术，表现在专家、技术人员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身上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停滞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与工作的潜在冲突对职业的影响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/>
          </p:cNvPr>
          <p:cNvSpPr txBox="1"/>
          <p:nvPr/>
        </p:nvSpPr>
        <p:spPr>
          <a:xfrm>
            <a:off x="5652120" y="901548"/>
            <a:ext cx="186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7.4.4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四、“玻璃天花板”效应</a:t>
            </a:r>
          </a:p>
        </p:txBody>
      </p:sp>
    </p:spTree>
    <p:extLst>
      <p:ext uri="{BB962C8B-B14F-4D97-AF65-F5344CB8AC3E}">
        <p14:creationId xmlns:p14="http://schemas.microsoft.com/office/powerpoint/2010/main" val="187240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【1207】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指员工已不大可能再得到职务晋升或承担更多的责任，尽管发展通道和更高层次的职位是清晰可见的，但在职务晋升时似乎被一层玻璃挡着，可望而不可及的是（）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、技能老化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、管理继承人计划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、结构型停滞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、职业生涯高原</a:t>
            </a:r>
          </a:p>
        </p:txBody>
      </p:sp>
    </p:spTree>
    <p:extLst>
      <p:ext uri="{BB962C8B-B14F-4D97-AF65-F5344CB8AC3E}">
        <p14:creationId xmlns:p14="http://schemas.microsoft.com/office/powerpoint/2010/main" val="40910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【1207】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指员工已不大可能再得到职务晋升或承担更多的责任，尽管发展通道和更高层次的职位是清晰可见的，但在职务晋升时似乎被一层玻璃挡着，可望而不可及的是（）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、技能老化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、管理继承人计划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、结构型停滞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、职业生涯高原</a:t>
            </a:r>
          </a:p>
        </p:txBody>
      </p:sp>
    </p:spTree>
    <p:extLst>
      <p:ext uri="{BB962C8B-B14F-4D97-AF65-F5344CB8AC3E}">
        <p14:creationId xmlns:p14="http://schemas.microsoft.com/office/powerpoint/2010/main" val="3358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由组织的阶层或结构所造成的，表现为晋升停止的职业发展停滞是（）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、满足型停滞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、生活型停滞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技能型停滞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结构型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停滞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【1901】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由组织的阶层或结构所造成的，表现为晋升停止的职业发展停滞是（）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、满足型停滞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、生活型停滞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技能型停滞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结构型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停滞</a:t>
            </a:r>
            <a:endParaRPr lang="zh-CN" altLang="en-US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“玻璃天花板”效应通常表现为职业发展的停滞状态，按照造成停滞状态的原因来划分，主要有（）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、结构型停滞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家庭型停滞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、生活型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停滞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【1804】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“玻璃天花板”效应通常表现为职业发展的停滞状态，按照造成停滞状态的原因来划分，主要有（）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、结构型停滞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家庭型停滞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、生活型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停滞</a:t>
            </a:r>
            <a:endParaRPr lang="zh-CN" altLang="en-US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9991" y="2585387"/>
            <a:ext cx="1877312" cy="769379"/>
          </a:xfrm>
          <a:prstGeom prst="rect">
            <a:avLst/>
          </a:prstGeom>
        </p:spPr>
        <p:txBody>
          <a:bodyPr wrap="none" lIns="91378" tIns="45689" rIns="91378" bIns="45689">
            <a:spAutoFit/>
          </a:bodyPr>
          <a:lstStyle/>
          <a:p>
            <a:pPr lvl="0" algn="ctr"/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多题型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xmlns="" id="{57E5FE97-BD0F-47EB-B695-5F05229986B0}"/>
              </a:ext>
            </a:extLst>
          </p:cNvPr>
          <p:cNvGraphicFramePr/>
          <p:nvPr>
            <p:extLst/>
          </p:nvPr>
        </p:nvGraphicFramePr>
        <p:xfrm>
          <a:off x="35495" y="0"/>
          <a:ext cx="907300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435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职业生涯开发的新发展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0375" y="1203598"/>
            <a:ext cx="83315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、易变性职业生涯：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由于个人兴趣、能力、价值观及工作环境的变化，使得员工改变自己的职业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、弹性工作时间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一种以核心工作时间为中心而设计的弹性日工作时间计划。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常见形式有：工作分担计划、临时工作分担计划、弹性工作地点计划、弹性年工作计划等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8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职业生涯开发的新发展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0375" y="1203598"/>
            <a:ext cx="8331513" cy="3623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、工作重新设计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：重新设计工作，促使员工能力发展及人性得到尊重。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具体类型有：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工作轮换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可以消除员工长时间固定一个岗位或工种所产生的厌烦情绪。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）工作扩大化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）工作丰富化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）工作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多样化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/>
          </p:cNvPr>
          <p:cNvSpPr txBox="1"/>
          <p:nvPr/>
        </p:nvSpPr>
        <p:spPr>
          <a:xfrm>
            <a:off x="5868144" y="420647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1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职业生涯设计概述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7.1.1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职业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生涯的概念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职业生涯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的含义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指一个人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连续性的职业经历，特别是职位的变动及工作理想实现的整个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、范围、深度三个维度构成</a:t>
            </a: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56" y="2673289"/>
            <a:ext cx="2736304" cy="21014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36" y="163401"/>
            <a:ext cx="2226288" cy="11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【1301】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消除员工对长时间固定一个岗位或工种所产生的厌烦情绪，可以采取（）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、工作轮换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工作丰富化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工作多样化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工作扩大化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真题演练</a:t>
            </a:r>
          </a:p>
        </p:txBody>
      </p:sp>
      <p:sp>
        <p:nvSpPr>
          <p:cNvPr id="8" name="AutoShape 4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8366" y="987574"/>
            <a:ext cx="8466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【1301】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消除员工对长时间固定一个岗位或工种所产生的厌烦情绪，可以采取（）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、工作轮换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工作丰富化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工作多样化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工作扩大化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5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8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职业生涯设计概述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7.1.2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职业生涯设计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、职业生涯设计的概念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指组织或者个人把个人发展与组织发展相结合，对决定个人职业生涯的个人因素、组织因素和社会因素等进行分析，进而制定人在一生中的事业发展战略与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实施计划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对职业生涯设计的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理解，可以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个人角度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企业角度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两个方面理解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6" y="162505"/>
            <a:ext cx="2229720" cy="11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572695" y="401413"/>
            <a:ext cx="6159545" cy="5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职业生涯设计概述</a:t>
            </a:r>
          </a:p>
        </p:txBody>
      </p:sp>
      <p:sp>
        <p:nvSpPr>
          <p:cNvPr id="9" name="AutoShape 6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8" descr="http://img1.imgtn.bdimg.com/it/u=2079061164,3754236443&amp;fm=27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11" descr="http://img1.imgtn.bdimg.com/it/u=611650003,4241959816&amp;fm=27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498365" y="915566"/>
            <a:ext cx="4289659" cy="4616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914400"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7.1.2</a:t>
            </a:r>
            <a:r>
              <a:rPr lang="zh-CN" altLang="en-US" kern="0" dirty="0" smtClean="0">
                <a:solidFill>
                  <a:sysClr val="windowText" lastClr="000000"/>
                </a:solidFill>
              </a:rPr>
              <a:t>职业生涯设计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959" y="1477261"/>
            <a:ext cx="847552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、职业生涯设计的负责人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 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上级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/>
          </p:cNvPr>
          <p:cNvSpPr txBox="1"/>
          <p:nvPr/>
        </p:nvSpPr>
        <p:spPr>
          <a:xfrm>
            <a:off x="4822288" y="915565"/>
            <a:ext cx="110799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6" y="162505"/>
            <a:ext cx="2229720" cy="11635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5574" y="52070"/>
            <a:ext cx="39123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7.1.3.1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职业生涯设计对个人的作用</a:t>
            </a:r>
          </a:p>
        </p:txBody>
      </p:sp>
      <p:sp>
        <p:nvSpPr>
          <p:cNvPr id="15" name="文本框 14">
            <a:extLst/>
          </p:cNvPr>
          <p:cNvSpPr txBox="1"/>
          <p:nvPr/>
        </p:nvSpPr>
        <p:spPr>
          <a:xfrm>
            <a:off x="642471" y="4222798"/>
            <a:ext cx="357020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员工的上级组织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/>
          </p:cNvPr>
          <p:cNvSpPr txBox="1"/>
          <p:nvPr/>
        </p:nvSpPr>
        <p:spPr>
          <a:xfrm>
            <a:off x="2489130" y="2158521"/>
            <a:ext cx="172354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负主要责任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82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6452</Words>
  <Application>Microsoft Office PowerPoint</Application>
  <PresentationFormat>全屏显示(16:9)</PresentationFormat>
  <Paragraphs>666</Paragraphs>
  <Slides>72</Slides>
  <Notes>71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0" baseType="lpstr">
      <vt:lpstr>宋体</vt:lpstr>
      <vt:lpstr>微软雅黑</vt:lpstr>
      <vt:lpstr>Arial</vt:lpstr>
      <vt:lpstr>Brush Script MT</vt:lpstr>
      <vt:lpstr>Calibri</vt:lpstr>
      <vt:lpstr>Helvetica</vt:lpstr>
      <vt:lpstr>Times New Roman</vt:lpstr>
      <vt:lpstr>Office 主题​​</vt:lpstr>
      <vt:lpstr>现代企业人力资源管理概论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Microsoft 帐户</cp:lastModifiedBy>
  <cp:revision>1644</cp:revision>
  <dcterms:created xsi:type="dcterms:W3CDTF">2016-05-18T07:05:00Z</dcterms:created>
  <dcterms:modified xsi:type="dcterms:W3CDTF">2020-11-19T08:50:32Z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